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9" r:id="rId1"/>
  </p:sldMasterIdLst>
  <p:notesMasterIdLst>
    <p:notesMasterId r:id="rId37"/>
  </p:notesMasterIdLst>
  <p:sldIdLst>
    <p:sldId id="256" r:id="rId2"/>
    <p:sldId id="473" r:id="rId3"/>
    <p:sldId id="566" r:id="rId4"/>
    <p:sldId id="567" r:id="rId5"/>
    <p:sldId id="568" r:id="rId6"/>
    <p:sldId id="569" r:id="rId7"/>
    <p:sldId id="570" r:id="rId8"/>
    <p:sldId id="575" r:id="rId9"/>
    <p:sldId id="576" r:id="rId10"/>
    <p:sldId id="577" r:id="rId11"/>
    <p:sldId id="579" r:id="rId12"/>
    <p:sldId id="580" r:id="rId13"/>
    <p:sldId id="581" r:id="rId14"/>
    <p:sldId id="583" r:id="rId15"/>
    <p:sldId id="584" r:id="rId16"/>
    <p:sldId id="585" r:id="rId17"/>
    <p:sldId id="593" r:id="rId18"/>
    <p:sldId id="594" r:id="rId19"/>
    <p:sldId id="588" r:id="rId20"/>
    <p:sldId id="589" r:id="rId21"/>
    <p:sldId id="590" r:id="rId22"/>
    <p:sldId id="595" r:id="rId23"/>
    <p:sldId id="596" r:id="rId24"/>
    <p:sldId id="591" r:id="rId25"/>
    <p:sldId id="592" r:id="rId26"/>
    <p:sldId id="395" r:id="rId27"/>
    <p:sldId id="544" r:id="rId28"/>
    <p:sldId id="399" r:id="rId29"/>
    <p:sldId id="546" r:id="rId30"/>
    <p:sldId id="400" r:id="rId31"/>
    <p:sldId id="401" r:id="rId32"/>
    <p:sldId id="547" r:id="rId33"/>
    <p:sldId id="549" r:id="rId34"/>
    <p:sldId id="402" r:id="rId35"/>
    <p:sldId id="565" r:id="rId36"/>
  </p:sldIdLst>
  <p:sldSz cx="9144000" cy="6858000" type="screen4x3"/>
  <p:notesSz cx="6858000" cy="9144000"/>
  <p:defaultTextStyle>
    <a:defPPr>
      <a:defRPr lang="en-US"/>
    </a:defPPr>
    <a:lvl1pPr algn="ctr" rtl="0" eaLnBrk="0" fontAlgn="base" hangingPunct="0">
      <a:spcBef>
        <a:spcPct val="0"/>
      </a:spcBef>
      <a:spcAft>
        <a:spcPct val="0"/>
      </a:spcAft>
      <a:defRPr kern="1200">
        <a:solidFill>
          <a:schemeClr val="tx1"/>
        </a:solidFill>
        <a:latin typeface="Tahoma" pitchFamily="34" charset="0"/>
        <a:ea typeface="+mn-ea"/>
        <a:cs typeface="+mn-cs"/>
      </a:defRPr>
    </a:lvl1pPr>
    <a:lvl2pPr marL="457200" algn="ctr" rtl="0" eaLnBrk="0" fontAlgn="base" hangingPunct="0">
      <a:spcBef>
        <a:spcPct val="0"/>
      </a:spcBef>
      <a:spcAft>
        <a:spcPct val="0"/>
      </a:spcAft>
      <a:defRPr kern="1200">
        <a:solidFill>
          <a:schemeClr val="tx1"/>
        </a:solidFill>
        <a:latin typeface="Tahoma" pitchFamily="34" charset="0"/>
        <a:ea typeface="+mn-ea"/>
        <a:cs typeface="+mn-cs"/>
      </a:defRPr>
    </a:lvl2pPr>
    <a:lvl3pPr marL="914400" algn="ctr" rtl="0" eaLnBrk="0" fontAlgn="base" hangingPunct="0">
      <a:spcBef>
        <a:spcPct val="0"/>
      </a:spcBef>
      <a:spcAft>
        <a:spcPct val="0"/>
      </a:spcAft>
      <a:defRPr kern="1200">
        <a:solidFill>
          <a:schemeClr val="tx1"/>
        </a:solidFill>
        <a:latin typeface="Tahoma" pitchFamily="34" charset="0"/>
        <a:ea typeface="+mn-ea"/>
        <a:cs typeface="+mn-cs"/>
      </a:defRPr>
    </a:lvl3pPr>
    <a:lvl4pPr marL="1371600" algn="ctr" rtl="0" eaLnBrk="0" fontAlgn="base" hangingPunct="0">
      <a:spcBef>
        <a:spcPct val="0"/>
      </a:spcBef>
      <a:spcAft>
        <a:spcPct val="0"/>
      </a:spcAft>
      <a:defRPr kern="1200">
        <a:solidFill>
          <a:schemeClr val="tx1"/>
        </a:solidFill>
        <a:latin typeface="Tahoma" pitchFamily="34" charset="0"/>
        <a:ea typeface="+mn-ea"/>
        <a:cs typeface="+mn-cs"/>
      </a:defRPr>
    </a:lvl4pPr>
    <a:lvl5pPr marL="1828800" algn="ctr" rtl="0" eaLnBrk="0" fontAlgn="base" hangingPunct="0">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FF6600"/>
    <a:srgbClr val="99FF66"/>
    <a:srgbClr val="CCCCFF"/>
    <a:srgbClr val="3333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5620" autoAdjust="0"/>
    <p:restoredTop sz="94660" autoAdjust="0"/>
  </p:normalViewPr>
  <p:slideViewPr>
    <p:cSldViewPr>
      <p:cViewPr varScale="1">
        <p:scale>
          <a:sx n="71" d="100"/>
          <a:sy n="71" d="100"/>
        </p:scale>
        <p:origin x="1410" y="6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eaLnBrk="1" hangingPunct="1">
              <a:defRPr sz="1200" dirty="0">
                <a:latin typeface="Arial" charset="0"/>
              </a:defRPr>
            </a:lvl1pPr>
          </a:lstStyle>
          <a:p>
            <a:pPr>
              <a:defRPr/>
            </a:pPr>
            <a:endParaRPr lang="en-US" dirty="0"/>
          </a:p>
        </p:txBody>
      </p:sp>
      <p:sp>
        <p:nvSpPr>
          <p:cNvPr id="3075"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dirty="0">
                <a:latin typeface="Arial" charset="0"/>
              </a:defRPr>
            </a:lvl1pPr>
          </a:lstStyle>
          <a:p>
            <a:pPr>
              <a:defRPr/>
            </a:pPr>
            <a:endParaRPr lang="en-US" dirty="0"/>
          </a:p>
        </p:txBody>
      </p:sp>
      <p:sp>
        <p:nvSpPr>
          <p:cNvPr id="8294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3077"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078"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eaLnBrk="1" hangingPunct="1">
              <a:defRPr sz="1200" dirty="0">
                <a:latin typeface="Arial" charset="0"/>
              </a:defRPr>
            </a:lvl1pPr>
          </a:lstStyle>
          <a:p>
            <a:pPr>
              <a:defRPr/>
            </a:pPr>
            <a:endParaRPr lang="en-US" dirty="0"/>
          </a:p>
        </p:txBody>
      </p:sp>
      <p:sp>
        <p:nvSpPr>
          <p:cNvPr id="3079"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atin typeface="Arial" charset="0"/>
              </a:defRPr>
            </a:lvl1pPr>
          </a:lstStyle>
          <a:p>
            <a:pPr>
              <a:defRPr/>
            </a:pPr>
            <a:fld id="{F1558ECD-7CCF-42CD-A928-1B972B33294B}" type="slidenum">
              <a:rPr lang="en-US"/>
              <a:pPr>
                <a:defRPr/>
              </a:pPr>
              <a:t>‹#›</a:t>
            </a:fld>
            <a:endParaRPr lang="en-US" dirty="0"/>
          </a:p>
        </p:txBody>
      </p:sp>
    </p:spTree>
    <p:extLst>
      <p:ext uri="{BB962C8B-B14F-4D97-AF65-F5344CB8AC3E}">
        <p14:creationId xmlns:p14="http://schemas.microsoft.com/office/powerpoint/2010/main" val="87390786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7"/>
          <p:cNvSpPr>
            <a:spLocks noGrp="1" noChangeArrowheads="1"/>
          </p:cNvSpPr>
          <p:nvPr>
            <p:ph type="sldNum" sz="quarter" idx="5"/>
          </p:nvPr>
        </p:nvSpPr>
        <p:spPr>
          <a:noFill/>
          <a:ln>
            <a:miter lim="800000"/>
            <a:headEnd/>
            <a:tailEnd/>
          </a:ln>
        </p:spPr>
        <p:txBody>
          <a:bodyPr/>
          <a:lstStyle/>
          <a:p>
            <a:fld id="{F2201BBD-4C0B-4FCC-A4B9-3C7F20E6DCFA}" type="slidenum">
              <a:rPr lang="en-US" altLang="en-US" smtClean="0"/>
              <a:pPr/>
              <a:t>1</a:t>
            </a:fld>
            <a:endParaRPr lang="en-US" altLang="en-US" dirty="0"/>
          </a:p>
        </p:txBody>
      </p:sp>
      <p:sp>
        <p:nvSpPr>
          <p:cNvPr id="83971" name="Rectangle 2"/>
          <p:cNvSpPr>
            <a:spLocks noGrp="1" noRot="1" noChangeAspect="1" noChangeArrowheads="1" noTextEdit="1"/>
          </p:cNvSpPr>
          <p:nvPr>
            <p:ph type="sldImg"/>
          </p:nvPr>
        </p:nvSpPr>
        <p:spPr>
          <a:ln/>
        </p:spPr>
      </p:sp>
      <p:sp>
        <p:nvSpPr>
          <p:cNvPr id="83972" name="Rectangle 3"/>
          <p:cNvSpPr>
            <a:spLocks noGrp="1" noChangeArrowheads="1"/>
          </p:cNvSpPr>
          <p:nvPr>
            <p:ph type="body" idx="1"/>
          </p:nvPr>
        </p:nvSpPr>
        <p:spPr>
          <a:noFill/>
        </p:spPr>
        <p:txBody>
          <a:bodyPr/>
          <a:lstStyle/>
          <a:p>
            <a:pPr eaLnBrk="1" hangingPunct="1"/>
            <a:endParaRPr lang="en-US" altLang="en-US" dirty="0"/>
          </a:p>
        </p:txBody>
      </p:sp>
    </p:spTree>
    <p:extLst>
      <p:ext uri="{BB962C8B-B14F-4D97-AF65-F5344CB8AC3E}">
        <p14:creationId xmlns:p14="http://schemas.microsoft.com/office/powerpoint/2010/main" val="320742825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7"/>
          <p:cNvSpPr>
            <a:spLocks noGrp="1" noChangeArrowheads="1"/>
          </p:cNvSpPr>
          <p:nvPr>
            <p:ph type="sldNum" sz="quarter" idx="5"/>
          </p:nvPr>
        </p:nvSpPr>
        <p:spPr>
          <a:noFill/>
        </p:spPr>
        <p:txBody>
          <a:bodyPr/>
          <a:lstStyle>
            <a:lvl1pPr>
              <a:defRPr sz="3600">
                <a:solidFill>
                  <a:schemeClr val="tx1"/>
                </a:solidFill>
                <a:latin typeface="Tahoma" pitchFamily="34" charset="0"/>
              </a:defRPr>
            </a:lvl1pPr>
            <a:lvl2pPr marL="742950" indent="-285750">
              <a:defRPr sz="3600">
                <a:solidFill>
                  <a:schemeClr val="tx1"/>
                </a:solidFill>
                <a:latin typeface="Tahoma" pitchFamily="34" charset="0"/>
              </a:defRPr>
            </a:lvl2pPr>
            <a:lvl3pPr marL="1143000" indent="-228600">
              <a:defRPr sz="3600">
                <a:solidFill>
                  <a:schemeClr val="tx1"/>
                </a:solidFill>
                <a:latin typeface="Tahoma" pitchFamily="34" charset="0"/>
              </a:defRPr>
            </a:lvl3pPr>
            <a:lvl4pPr marL="1600200" indent="-228600">
              <a:defRPr sz="3600">
                <a:solidFill>
                  <a:schemeClr val="tx1"/>
                </a:solidFill>
                <a:latin typeface="Tahoma" pitchFamily="34" charset="0"/>
              </a:defRPr>
            </a:lvl4pPr>
            <a:lvl5pPr marL="2057400" indent="-228600">
              <a:defRPr sz="3600">
                <a:solidFill>
                  <a:schemeClr val="tx1"/>
                </a:solidFill>
                <a:latin typeface="Tahoma" pitchFamily="34" charset="0"/>
              </a:defRPr>
            </a:lvl5pPr>
            <a:lvl6pPr marL="2514600" indent="-228600" eaLnBrk="0" fontAlgn="base" hangingPunct="0">
              <a:spcBef>
                <a:spcPct val="0"/>
              </a:spcBef>
              <a:spcAft>
                <a:spcPct val="0"/>
              </a:spcAft>
              <a:defRPr sz="3600">
                <a:solidFill>
                  <a:schemeClr val="tx1"/>
                </a:solidFill>
                <a:latin typeface="Tahoma" pitchFamily="34" charset="0"/>
              </a:defRPr>
            </a:lvl6pPr>
            <a:lvl7pPr marL="2971800" indent="-228600" eaLnBrk="0" fontAlgn="base" hangingPunct="0">
              <a:spcBef>
                <a:spcPct val="0"/>
              </a:spcBef>
              <a:spcAft>
                <a:spcPct val="0"/>
              </a:spcAft>
              <a:defRPr sz="3600">
                <a:solidFill>
                  <a:schemeClr val="tx1"/>
                </a:solidFill>
                <a:latin typeface="Tahoma" pitchFamily="34" charset="0"/>
              </a:defRPr>
            </a:lvl7pPr>
            <a:lvl8pPr marL="3429000" indent="-228600" eaLnBrk="0" fontAlgn="base" hangingPunct="0">
              <a:spcBef>
                <a:spcPct val="0"/>
              </a:spcBef>
              <a:spcAft>
                <a:spcPct val="0"/>
              </a:spcAft>
              <a:defRPr sz="3600">
                <a:solidFill>
                  <a:schemeClr val="tx1"/>
                </a:solidFill>
                <a:latin typeface="Tahoma" pitchFamily="34" charset="0"/>
              </a:defRPr>
            </a:lvl8pPr>
            <a:lvl9pPr marL="3886200" indent="-228600" eaLnBrk="0" fontAlgn="base" hangingPunct="0">
              <a:spcBef>
                <a:spcPct val="0"/>
              </a:spcBef>
              <a:spcAft>
                <a:spcPct val="0"/>
              </a:spcAft>
              <a:defRPr sz="3600">
                <a:solidFill>
                  <a:schemeClr val="tx1"/>
                </a:solidFill>
                <a:latin typeface="Tahoma" pitchFamily="34" charset="0"/>
              </a:defRPr>
            </a:lvl9pPr>
          </a:lstStyle>
          <a:p>
            <a:fld id="{3CE37AA8-9C9A-4F73-A21F-CF17EA726681}" type="slidenum">
              <a:rPr lang="en-US" altLang="en-US" sz="1200" smtClean="0">
                <a:latin typeface="Arial" charset="0"/>
              </a:rPr>
              <a:pPr/>
              <a:t>10</a:t>
            </a:fld>
            <a:endParaRPr lang="en-US" altLang="en-US" sz="1200" dirty="0">
              <a:latin typeface="Arial" charset="0"/>
            </a:endParaRPr>
          </a:p>
        </p:txBody>
      </p:sp>
      <p:sp>
        <p:nvSpPr>
          <p:cNvPr id="75779" name="Rectangle 2"/>
          <p:cNvSpPr>
            <a:spLocks noGrp="1" noRot="1" noChangeAspect="1" noChangeArrowheads="1" noTextEdit="1"/>
          </p:cNvSpPr>
          <p:nvPr>
            <p:ph type="sldImg"/>
          </p:nvPr>
        </p:nvSpPr>
        <p:spPr>
          <a:ln/>
        </p:spPr>
      </p:sp>
      <p:sp>
        <p:nvSpPr>
          <p:cNvPr id="75780" name="Rectangle 3"/>
          <p:cNvSpPr>
            <a:spLocks noGrp="1" noChangeArrowheads="1"/>
          </p:cNvSpPr>
          <p:nvPr>
            <p:ph type="body" idx="1"/>
          </p:nvPr>
        </p:nvSpPr>
        <p:spPr>
          <a:noFill/>
        </p:spPr>
        <p:txBody>
          <a:bodyPr/>
          <a:lstStyle/>
          <a:p>
            <a:pPr eaLnBrk="1" hangingPunct="1"/>
            <a:endParaRPr lang="en-US" altLang="en-US" dirty="0"/>
          </a:p>
        </p:txBody>
      </p:sp>
    </p:spTree>
    <p:extLst>
      <p:ext uri="{BB962C8B-B14F-4D97-AF65-F5344CB8AC3E}">
        <p14:creationId xmlns:p14="http://schemas.microsoft.com/office/powerpoint/2010/main" val="294152147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7"/>
          <p:cNvSpPr>
            <a:spLocks noGrp="1" noChangeArrowheads="1"/>
          </p:cNvSpPr>
          <p:nvPr>
            <p:ph type="sldNum" sz="quarter" idx="5"/>
          </p:nvPr>
        </p:nvSpPr>
        <p:spPr>
          <a:noFill/>
        </p:spPr>
        <p:txBody>
          <a:bodyPr/>
          <a:lstStyle>
            <a:lvl1pPr>
              <a:defRPr sz="3600">
                <a:solidFill>
                  <a:schemeClr val="tx1"/>
                </a:solidFill>
                <a:latin typeface="Tahoma" pitchFamily="34" charset="0"/>
              </a:defRPr>
            </a:lvl1pPr>
            <a:lvl2pPr marL="742950" indent="-285750">
              <a:defRPr sz="3600">
                <a:solidFill>
                  <a:schemeClr val="tx1"/>
                </a:solidFill>
                <a:latin typeface="Tahoma" pitchFamily="34" charset="0"/>
              </a:defRPr>
            </a:lvl2pPr>
            <a:lvl3pPr marL="1143000" indent="-228600">
              <a:defRPr sz="3600">
                <a:solidFill>
                  <a:schemeClr val="tx1"/>
                </a:solidFill>
                <a:latin typeface="Tahoma" pitchFamily="34" charset="0"/>
              </a:defRPr>
            </a:lvl3pPr>
            <a:lvl4pPr marL="1600200" indent="-228600">
              <a:defRPr sz="3600">
                <a:solidFill>
                  <a:schemeClr val="tx1"/>
                </a:solidFill>
                <a:latin typeface="Tahoma" pitchFamily="34" charset="0"/>
              </a:defRPr>
            </a:lvl4pPr>
            <a:lvl5pPr marL="2057400" indent="-228600">
              <a:defRPr sz="3600">
                <a:solidFill>
                  <a:schemeClr val="tx1"/>
                </a:solidFill>
                <a:latin typeface="Tahoma" pitchFamily="34" charset="0"/>
              </a:defRPr>
            </a:lvl5pPr>
            <a:lvl6pPr marL="2514600" indent="-228600" eaLnBrk="0" fontAlgn="base" hangingPunct="0">
              <a:spcBef>
                <a:spcPct val="0"/>
              </a:spcBef>
              <a:spcAft>
                <a:spcPct val="0"/>
              </a:spcAft>
              <a:defRPr sz="3600">
                <a:solidFill>
                  <a:schemeClr val="tx1"/>
                </a:solidFill>
                <a:latin typeface="Tahoma" pitchFamily="34" charset="0"/>
              </a:defRPr>
            </a:lvl6pPr>
            <a:lvl7pPr marL="2971800" indent="-228600" eaLnBrk="0" fontAlgn="base" hangingPunct="0">
              <a:spcBef>
                <a:spcPct val="0"/>
              </a:spcBef>
              <a:spcAft>
                <a:spcPct val="0"/>
              </a:spcAft>
              <a:defRPr sz="3600">
                <a:solidFill>
                  <a:schemeClr val="tx1"/>
                </a:solidFill>
                <a:latin typeface="Tahoma" pitchFamily="34" charset="0"/>
              </a:defRPr>
            </a:lvl7pPr>
            <a:lvl8pPr marL="3429000" indent="-228600" eaLnBrk="0" fontAlgn="base" hangingPunct="0">
              <a:spcBef>
                <a:spcPct val="0"/>
              </a:spcBef>
              <a:spcAft>
                <a:spcPct val="0"/>
              </a:spcAft>
              <a:defRPr sz="3600">
                <a:solidFill>
                  <a:schemeClr val="tx1"/>
                </a:solidFill>
                <a:latin typeface="Tahoma" pitchFamily="34" charset="0"/>
              </a:defRPr>
            </a:lvl8pPr>
            <a:lvl9pPr marL="3886200" indent="-228600" eaLnBrk="0" fontAlgn="base" hangingPunct="0">
              <a:spcBef>
                <a:spcPct val="0"/>
              </a:spcBef>
              <a:spcAft>
                <a:spcPct val="0"/>
              </a:spcAft>
              <a:defRPr sz="3600">
                <a:solidFill>
                  <a:schemeClr val="tx1"/>
                </a:solidFill>
                <a:latin typeface="Tahoma" pitchFamily="34" charset="0"/>
              </a:defRPr>
            </a:lvl9pPr>
          </a:lstStyle>
          <a:p>
            <a:fld id="{3D80A34A-164E-404B-9E75-5E88DF0DB3A9}" type="slidenum">
              <a:rPr lang="en-US" altLang="en-US" sz="1200" smtClean="0">
                <a:latin typeface="Arial" charset="0"/>
              </a:rPr>
              <a:pPr/>
              <a:t>11</a:t>
            </a:fld>
            <a:endParaRPr lang="en-US" altLang="en-US" sz="1200" dirty="0">
              <a:latin typeface="Arial" charset="0"/>
            </a:endParaRPr>
          </a:p>
        </p:txBody>
      </p:sp>
      <p:sp>
        <p:nvSpPr>
          <p:cNvPr id="77827" name="Rectangle 2"/>
          <p:cNvSpPr>
            <a:spLocks noGrp="1" noRot="1" noChangeAspect="1" noChangeArrowheads="1" noTextEdit="1"/>
          </p:cNvSpPr>
          <p:nvPr>
            <p:ph type="sldImg"/>
          </p:nvPr>
        </p:nvSpPr>
        <p:spPr>
          <a:ln/>
        </p:spPr>
      </p:sp>
      <p:sp>
        <p:nvSpPr>
          <p:cNvPr id="77828" name="Rectangle 3"/>
          <p:cNvSpPr>
            <a:spLocks noGrp="1" noChangeArrowheads="1"/>
          </p:cNvSpPr>
          <p:nvPr>
            <p:ph type="body" idx="1"/>
          </p:nvPr>
        </p:nvSpPr>
        <p:spPr>
          <a:noFill/>
        </p:spPr>
        <p:txBody>
          <a:bodyPr/>
          <a:lstStyle/>
          <a:p>
            <a:pPr eaLnBrk="1" hangingPunct="1"/>
            <a:endParaRPr lang="en-US" altLang="en-US" dirty="0"/>
          </a:p>
        </p:txBody>
      </p:sp>
    </p:spTree>
    <p:extLst>
      <p:ext uri="{BB962C8B-B14F-4D97-AF65-F5344CB8AC3E}">
        <p14:creationId xmlns:p14="http://schemas.microsoft.com/office/powerpoint/2010/main" val="2426660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7"/>
          <p:cNvSpPr>
            <a:spLocks noGrp="1" noChangeArrowheads="1"/>
          </p:cNvSpPr>
          <p:nvPr>
            <p:ph type="sldNum" sz="quarter" idx="5"/>
          </p:nvPr>
        </p:nvSpPr>
        <p:spPr>
          <a:noFill/>
        </p:spPr>
        <p:txBody>
          <a:bodyPr/>
          <a:lstStyle>
            <a:lvl1pPr>
              <a:defRPr sz="3600">
                <a:solidFill>
                  <a:schemeClr val="tx1"/>
                </a:solidFill>
                <a:latin typeface="Tahoma" pitchFamily="34" charset="0"/>
              </a:defRPr>
            </a:lvl1pPr>
            <a:lvl2pPr marL="742950" indent="-285750">
              <a:defRPr sz="3600">
                <a:solidFill>
                  <a:schemeClr val="tx1"/>
                </a:solidFill>
                <a:latin typeface="Tahoma" pitchFamily="34" charset="0"/>
              </a:defRPr>
            </a:lvl2pPr>
            <a:lvl3pPr marL="1143000" indent="-228600">
              <a:defRPr sz="3600">
                <a:solidFill>
                  <a:schemeClr val="tx1"/>
                </a:solidFill>
                <a:latin typeface="Tahoma" pitchFamily="34" charset="0"/>
              </a:defRPr>
            </a:lvl3pPr>
            <a:lvl4pPr marL="1600200" indent="-228600">
              <a:defRPr sz="3600">
                <a:solidFill>
                  <a:schemeClr val="tx1"/>
                </a:solidFill>
                <a:latin typeface="Tahoma" pitchFamily="34" charset="0"/>
              </a:defRPr>
            </a:lvl4pPr>
            <a:lvl5pPr marL="2057400" indent="-228600">
              <a:defRPr sz="3600">
                <a:solidFill>
                  <a:schemeClr val="tx1"/>
                </a:solidFill>
                <a:latin typeface="Tahoma" pitchFamily="34" charset="0"/>
              </a:defRPr>
            </a:lvl5pPr>
            <a:lvl6pPr marL="2514600" indent="-228600" eaLnBrk="0" fontAlgn="base" hangingPunct="0">
              <a:spcBef>
                <a:spcPct val="0"/>
              </a:spcBef>
              <a:spcAft>
                <a:spcPct val="0"/>
              </a:spcAft>
              <a:defRPr sz="3600">
                <a:solidFill>
                  <a:schemeClr val="tx1"/>
                </a:solidFill>
                <a:latin typeface="Tahoma" pitchFamily="34" charset="0"/>
              </a:defRPr>
            </a:lvl6pPr>
            <a:lvl7pPr marL="2971800" indent="-228600" eaLnBrk="0" fontAlgn="base" hangingPunct="0">
              <a:spcBef>
                <a:spcPct val="0"/>
              </a:spcBef>
              <a:spcAft>
                <a:spcPct val="0"/>
              </a:spcAft>
              <a:defRPr sz="3600">
                <a:solidFill>
                  <a:schemeClr val="tx1"/>
                </a:solidFill>
                <a:latin typeface="Tahoma" pitchFamily="34" charset="0"/>
              </a:defRPr>
            </a:lvl7pPr>
            <a:lvl8pPr marL="3429000" indent="-228600" eaLnBrk="0" fontAlgn="base" hangingPunct="0">
              <a:spcBef>
                <a:spcPct val="0"/>
              </a:spcBef>
              <a:spcAft>
                <a:spcPct val="0"/>
              </a:spcAft>
              <a:defRPr sz="3600">
                <a:solidFill>
                  <a:schemeClr val="tx1"/>
                </a:solidFill>
                <a:latin typeface="Tahoma" pitchFamily="34" charset="0"/>
              </a:defRPr>
            </a:lvl8pPr>
            <a:lvl9pPr marL="3886200" indent="-228600" eaLnBrk="0" fontAlgn="base" hangingPunct="0">
              <a:spcBef>
                <a:spcPct val="0"/>
              </a:spcBef>
              <a:spcAft>
                <a:spcPct val="0"/>
              </a:spcAft>
              <a:defRPr sz="3600">
                <a:solidFill>
                  <a:schemeClr val="tx1"/>
                </a:solidFill>
                <a:latin typeface="Tahoma" pitchFamily="34" charset="0"/>
              </a:defRPr>
            </a:lvl9pPr>
          </a:lstStyle>
          <a:p>
            <a:fld id="{65B58B3A-3D13-4B97-A1BC-4BEC3BE37D4C}" type="slidenum">
              <a:rPr lang="en-US" altLang="en-US" sz="1200" smtClean="0">
                <a:latin typeface="Arial" charset="0"/>
              </a:rPr>
              <a:pPr/>
              <a:t>12</a:t>
            </a:fld>
            <a:endParaRPr lang="en-US" altLang="en-US" sz="1200" dirty="0">
              <a:latin typeface="Arial" charset="0"/>
            </a:endParaRPr>
          </a:p>
        </p:txBody>
      </p:sp>
      <p:sp>
        <p:nvSpPr>
          <p:cNvPr id="78851" name="Rectangle 2"/>
          <p:cNvSpPr>
            <a:spLocks noGrp="1" noRot="1" noChangeAspect="1" noChangeArrowheads="1" noTextEdit="1"/>
          </p:cNvSpPr>
          <p:nvPr>
            <p:ph type="sldImg"/>
          </p:nvPr>
        </p:nvSpPr>
        <p:spPr>
          <a:ln/>
        </p:spPr>
      </p:sp>
      <p:sp>
        <p:nvSpPr>
          <p:cNvPr id="78852" name="Rectangle 3"/>
          <p:cNvSpPr>
            <a:spLocks noGrp="1" noChangeArrowheads="1"/>
          </p:cNvSpPr>
          <p:nvPr>
            <p:ph type="body" idx="1"/>
          </p:nvPr>
        </p:nvSpPr>
        <p:spPr>
          <a:noFill/>
        </p:spPr>
        <p:txBody>
          <a:bodyPr/>
          <a:lstStyle/>
          <a:p>
            <a:pPr eaLnBrk="1" hangingPunct="1"/>
            <a:endParaRPr lang="en-US" altLang="en-US" dirty="0"/>
          </a:p>
        </p:txBody>
      </p:sp>
    </p:spTree>
    <p:extLst>
      <p:ext uri="{BB962C8B-B14F-4D97-AF65-F5344CB8AC3E}">
        <p14:creationId xmlns:p14="http://schemas.microsoft.com/office/powerpoint/2010/main" val="300540299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7"/>
          <p:cNvSpPr>
            <a:spLocks noGrp="1" noChangeArrowheads="1"/>
          </p:cNvSpPr>
          <p:nvPr>
            <p:ph type="sldNum" sz="quarter" idx="5"/>
          </p:nvPr>
        </p:nvSpPr>
        <p:spPr>
          <a:noFill/>
        </p:spPr>
        <p:txBody>
          <a:bodyPr/>
          <a:lstStyle>
            <a:lvl1pPr>
              <a:defRPr sz="3600">
                <a:solidFill>
                  <a:schemeClr val="tx1"/>
                </a:solidFill>
                <a:latin typeface="Tahoma" pitchFamily="34" charset="0"/>
              </a:defRPr>
            </a:lvl1pPr>
            <a:lvl2pPr marL="742950" indent="-285750">
              <a:defRPr sz="3600">
                <a:solidFill>
                  <a:schemeClr val="tx1"/>
                </a:solidFill>
                <a:latin typeface="Tahoma" pitchFamily="34" charset="0"/>
              </a:defRPr>
            </a:lvl2pPr>
            <a:lvl3pPr marL="1143000" indent="-228600">
              <a:defRPr sz="3600">
                <a:solidFill>
                  <a:schemeClr val="tx1"/>
                </a:solidFill>
                <a:latin typeface="Tahoma" pitchFamily="34" charset="0"/>
              </a:defRPr>
            </a:lvl3pPr>
            <a:lvl4pPr marL="1600200" indent="-228600">
              <a:defRPr sz="3600">
                <a:solidFill>
                  <a:schemeClr val="tx1"/>
                </a:solidFill>
                <a:latin typeface="Tahoma" pitchFamily="34" charset="0"/>
              </a:defRPr>
            </a:lvl4pPr>
            <a:lvl5pPr marL="2057400" indent="-228600">
              <a:defRPr sz="3600">
                <a:solidFill>
                  <a:schemeClr val="tx1"/>
                </a:solidFill>
                <a:latin typeface="Tahoma" pitchFamily="34" charset="0"/>
              </a:defRPr>
            </a:lvl5pPr>
            <a:lvl6pPr marL="2514600" indent="-228600" eaLnBrk="0" fontAlgn="base" hangingPunct="0">
              <a:spcBef>
                <a:spcPct val="0"/>
              </a:spcBef>
              <a:spcAft>
                <a:spcPct val="0"/>
              </a:spcAft>
              <a:defRPr sz="3600">
                <a:solidFill>
                  <a:schemeClr val="tx1"/>
                </a:solidFill>
                <a:latin typeface="Tahoma" pitchFamily="34" charset="0"/>
              </a:defRPr>
            </a:lvl6pPr>
            <a:lvl7pPr marL="2971800" indent="-228600" eaLnBrk="0" fontAlgn="base" hangingPunct="0">
              <a:spcBef>
                <a:spcPct val="0"/>
              </a:spcBef>
              <a:spcAft>
                <a:spcPct val="0"/>
              </a:spcAft>
              <a:defRPr sz="3600">
                <a:solidFill>
                  <a:schemeClr val="tx1"/>
                </a:solidFill>
                <a:latin typeface="Tahoma" pitchFamily="34" charset="0"/>
              </a:defRPr>
            </a:lvl7pPr>
            <a:lvl8pPr marL="3429000" indent="-228600" eaLnBrk="0" fontAlgn="base" hangingPunct="0">
              <a:spcBef>
                <a:spcPct val="0"/>
              </a:spcBef>
              <a:spcAft>
                <a:spcPct val="0"/>
              </a:spcAft>
              <a:defRPr sz="3600">
                <a:solidFill>
                  <a:schemeClr val="tx1"/>
                </a:solidFill>
                <a:latin typeface="Tahoma" pitchFamily="34" charset="0"/>
              </a:defRPr>
            </a:lvl8pPr>
            <a:lvl9pPr marL="3886200" indent="-228600" eaLnBrk="0" fontAlgn="base" hangingPunct="0">
              <a:spcBef>
                <a:spcPct val="0"/>
              </a:spcBef>
              <a:spcAft>
                <a:spcPct val="0"/>
              </a:spcAft>
              <a:defRPr sz="3600">
                <a:solidFill>
                  <a:schemeClr val="tx1"/>
                </a:solidFill>
                <a:latin typeface="Tahoma" pitchFamily="34" charset="0"/>
              </a:defRPr>
            </a:lvl9pPr>
          </a:lstStyle>
          <a:p>
            <a:fld id="{D3EA5987-EBE7-4F7D-8320-4FF1865AB614}" type="slidenum">
              <a:rPr lang="en-US" altLang="en-US" sz="1200" smtClean="0">
                <a:latin typeface="Arial" charset="0"/>
              </a:rPr>
              <a:pPr/>
              <a:t>13</a:t>
            </a:fld>
            <a:endParaRPr lang="en-US" altLang="en-US" sz="1200" dirty="0">
              <a:latin typeface="Arial" charset="0"/>
            </a:endParaRPr>
          </a:p>
        </p:txBody>
      </p:sp>
      <p:sp>
        <p:nvSpPr>
          <p:cNvPr id="79875" name="Rectangle 2"/>
          <p:cNvSpPr>
            <a:spLocks noGrp="1" noRot="1" noChangeAspect="1" noChangeArrowheads="1" noTextEdit="1"/>
          </p:cNvSpPr>
          <p:nvPr>
            <p:ph type="sldImg"/>
          </p:nvPr>
        </p:nvSpPr>
        <p:spPr>
          <a:ln/>
        </p:spPr>
      </p:sp>
      <p:sp>
        <p:nvSpPr>
          <p:cNvPr id="79876" name="Rectangle 3"/>
          <p:cNvSpPr>
            <a:spLocks noGrp="1" noChangeArrowheads="1"/>
          </p:cNvSpPr>
          <p:nvPr>
            <p:ph type="body" idx="1"/>
          </p:nvPr>
        </p:nvSpPr>
        <p:spPr>
          <a:noFill/>
        </p:spPr>
        <p:txBody>
          <a:bodyPr/>
          <a:lstStyle/>
          <a:p>
            <a:pPr eaLnBrk="1" hangingPunct="1"/>
            <a:endParaRPr lang="en-US" altLang="en-US" dirty="0"/>
          </a:p>
        </p:txBody>
      </p:sp>
    </p:spTree>
    <p:extLst>
      <p:ext uri="{BB962C8B-B14F-4D97-AF65-F5344CB8AC3E}">
        <p14:creationId xmlns:p14="http://schemas.microsoft.com/office/powerpoint/2010/main" val="69176641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7"/>
          <p:cNvSpPr>
            <a:spLocks noGrp="1" noChangeArrowheads="1"/>
          </p:cNvSpPr>
          <p:nvPr>
            <p:ph type="sldNum" sz="quarter" idx="5"/>
          </p:nvPr>
        </p:nvSpPr>
        <p:spPr>
          <a:noFill/>
        </p:spPr>
        <p:txBody>
          <a:bodyPr/>
          <a:lstStyle>
            <a:lvl1pPr>
              <a:defRPr sz="3600">
                <a:solidFill>
                  <a:schemeClr val="tx1"/>
                </a:solidFill>
                <a:latin typeface="Tahoma" pitchFamily="34" charset="0"/>
              </a:defRPr>
            </a:lvl1pPr>
            <a:lvl2pPr marL="742950" indent="-285750">
              <a:defRPr sz="3600">
                <a:solidFill>
                  <a:schemeClr val="tx1"/>
                </a:solidFill>
                <a:latin typeface="Tahoma" pitchFamily="34" charset="0"/>
              </a:defRPr>
            </a:lvl2pPr>
            <a:lvl3pPr marL="1143000" indent="-228600">
              <a:defRPr sz="3600">
                <a:solidFill>
                  <a:schemeClr val="tx1"/>
                </a:solidFill>
                <a:latin typeface="Tahoma" pitchFamily="34" charset="0"/>
              </a:defRPr>
            </a:lvl3pPr>
            <a:lvl4pPr marL="1600200" indent="-228600">
              <a:defRPr sz="3600">
                <a:solidFill>
                  <a:schemeClr val="tx1"/>
                </a:solidFill>
                <a:latin typeface="Tahoma" pitchFamily="34" charset="0"/>
              </a:defRPr>
            </a:lvl4pPr>
            <a:lvl5pPr marL="2057400" indent="-228600">
              <a:defRPr sz="3600">
                <a:solidFill>
                  <a:schemeClr val="tx1"/>
                </a:solidFill>
                <a:latin typeface="Tahoma" pitchFamily="34" charset="0"/>
              </a:defRPr>
            </a:lvl5pPr>
            <a:lvl6pPr marL="2514600" indent="-228600" eaLnBrk="0" fontAlgn="base" hangingPunct="0">
              <a:spcBef>
                <a:spcPct val="0"/>
              </a:spcBef>
              <a:spcAft>
                <a:spcPct val="0"/>
              </a:spcAft>
              <a:defRPr sz="3600">
                <a:solidFill>
                  <a:schemeClr val="tx1"/>
                </a:solidFill>
                <a:latin typeface="Tahoma" pitchFamily="34" charset="0"/>
              </a:defRPr>
            </a:lvl6pPr>
            <a:lvl7pPr marL="2971800" indent="-228600" eaLnBrk="0" fontAlgn="base" hangingPunct="0">
              <a:spcBef>
                <a:spcPct val="0"/>
              </a:spcBef>
              <a:spcAft>
                <a:spcPct val="0"/>
              </a:spcAft>
              <a:defRPr sz="3600">
                <a:solidFill>
                  <a:schemeClr val="tx1"/>
                </a:solidFill>
                <a:latin typeface="Tahoma" pitchFamily="34" charset="0"/>
              </a:defRPr>
            </a:lvl7pPr>
            <a:lvl8pPr marL="3429000" indent="-228600" eaLnBrk="0" fontAlgn="base" hangingPunct="0">
              <a:spcBef>
                <a:spcPct val="0"/>
              </a:spcBef>
              <a:spcAft>
                <a:spcPct val="0"/>
              </a:spcAft>
              <a:defRPr sz="3600">
                <a:solidFill>
                  <a:schemeClr val="tx1"/>
                </a:solidFill>
                <a:latin typeface="Tahoma" pitchFamily="34" charset="0"/>
              </a:defRPr>
            </a:lvl8pPr>
            <a:lvl9pPr marL="3886200" indent="-228600" eaLnBrk="0" fontAlgn="base" hangingPunct="0">
              <a:spcBef>
                <a:spcPct val="0"/>
              </a:spcBef>
              <a:spcAft>
                <a:spcPct val="0"/>
              </a:spcAft>
              <a:defRPr sz="3600">
                <a:solidFill>
                  <a:schemeClr val="tx1"/>
                </a:solidFill>
                <a:latin typeface="Tahoma" pitchFamily="34" charset="0"/>
              </a:defRPr>
            </a:lvl9pPr>
          </a:lstStyle>
          <a:p>
            <a:fld id="{383CAAC7-0432-4A84-96C3-AFA9B875A6A7}" type="slidenum">
              <a:rPr lang="en-US" altLang="en-US" sz="1200" smtClean="0">
                <a:latin typeface="Arial" charset="0"/>
              </a:rPr>
              <a:pPr/>
              <a:t>14</a:t>
            </a:fld>
            <a:endParaRPr lang="en-US" altLang="en-US" sz="1200" dirty="0">
              <a:latin typeface="Arial" charset="0"/>
            </a:endParaRPr>
          </a:p>
        </p:txBody>
      </p:sp>
      <p:sp>
        <p:nvSpPr>
          <p:cNvPr id="81923" name="Rectangle 2"/>
          <p:cNvSpPr>
            <a:spLocks noGrp="1" noRot="1" noChangeAspect="1" noChangeArrowheads="1" noTextEdit="1"/>
          </p:cNvSpPr>
          <p:nvPr>
            <p:ph type="sldImg"/>
          </p:nvPr>
        </p:nvSpPr>
        <p:spPr>
          <a:ln/>
        </p:spPr>
      </p:sp>
      <p:sp>
        <p:nvSpPr>
          <p:cNvPr id="81924" name="Rectangle 3"/>
          <p:cNvSpPr>
            <a:spLocks noGrp="1" noChangeArrowheads="1"/>
          </p:cNvSpPr>
          <p:nvPr>
            <p:ph type="body" idx="1"/>
          </p:nvPr>
        </p:nvSpPr>
        <p:spPr>
          <a:noFill/>
        </p:spPr>
        <p:txBody>
          <a:bodyPr/>
          <a:lstStyle/>
          <a:p>
            <a:pPr eaLnBrk="1" hangingPunct="1"/>
            <a:endParaRPr lang="en-US" altLang="en-US" dirty="0"/>
          </a:p>
        </p:txBody>
      </p:sp>
    </p:spTree>
    <p:extLst>
      <p:ext uri="{BB962C8B-B14F-4D97-AF65-F5344CB8AC3E}">
        <p14:creationId xmlns:p14="http://schemas.microsoft.com/office/powerpoint/2010/main" val="232169255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7"/>
          <p:cNvSpPr>
            <a:spLocks noGrp="1" noChangeArrowheads="1"/>
          </p:cNvSpPr>
          <p:nvPr>
            <p:ph type="sldNum" sz="quarter" idx="5"/>
          </p:nvPr>
        </p:nvSpPr>
        <p:spPr>
          <a:noFill/>
        </p:spPr>
        <p:txBody>
          <a:bodyPr/>
          <a:lstStyle>
            <a:lvl1pPr>
              <a:defRPr sz="3600">
                <a:solidFill>
                  <a:schemeClr val="tx1"/>
                </a:solidFill>
                <a:latin typeface="Tahoma" pitchFamily="34" charset="0"/>
              </a:defRPr>
            </a:lvl1pPr>
            <a:lvl2pPr marL="742950" indent="-285750">
              <a:defRPr sz="3600">
                <a:solidFill>
                  <a:schemeClr val="tx1"/>
                </a:solidFill>
                <a:latin typeface="Tahoma" pitchFamily="34" charset="0"/>
              </a:defRPr>
            </a:lvl2pPr>
            <a:lvl3pPr marL="1143000" indent="-228600">
              <a:defRPr sz="3600">
                <a:solidFill>
                  <a:schemeClr val="tx1"/>
                </a:solidFill>
                <a:latin typeface="Tahoma" pitchFamily="34" charset="0"/>
              </a:defRPr>
            </a:lvl3pPr>
            <a:lvl4pPr marL="1600200" indent="-228600">
              <a:defRPr sz="3600">
                <a:solidFill>
                  <a:schemeClr val="tx1"/>
                </a:solidFill>
                <a:latin typeface="Tahoma" pitchFamily="34" charset="0"/>
              </a:defRPr>
            </a:lvl4pPr>
            <a:lvl5pPr marL="2057400" indent="-228600">
              <a:defRPr sz="3600">
                <a:solidFill>
                  <a:schemeClr val="tx1"/>
                </a:solidFill>
                <a:latin typeface="Tahoma" pitchFamily="34" charset="0"/>
              </a:defRPr>
            </a:lvl5pPr>
            <a:lvl6pPr marL="2514600" indent="-228600" eaLnBrk="0" fontAlgn="base" hangingPunct="0">
              <a:spcBef>
                <a:spcPct val="0"/>
              </a:spcBef>
              <a:spcAft>
                <a:spcPct val="0"/>
              </a:spcAft>
              <a:defRPr sz="3600">
                <a:solidFill>
                  <a:schemeClr val="tx1"/>
                </a:solidFill>
                <a:latin typeface="Tahoma" pitchFamily="34" charset="0"/>
              </a:defRPr>
            </a:lvl6pPr>
            <a:lvl7pPr marL="2971800" indent="-228600" eaLnBrk="0" fontAlgn="base" hangingPunct="0">
              <a:spcBef>
                <a:spcPct val="0"/>
              </a:spcBef>
              <a:spcAft>
                <a:spcPct val="0"/>
              </a:spcAft>
              <a:defRPr sz="3600">
                <a:solidFill>
                  <a:schemeClr val="tx1"/>
                </a:solidFill>
                <a:latin typeface="Tahoma" pitchFamily="34" charset="0"/>
              </a:defRPr>
            </a:lvl7pPr>
            <a:lvl8pPr marL="3429000" indent="-228600" eaLnBrk="0" fontAlgn="base" hangingPunct="0">
              <a:spcBef>
                <a:spcPct val="0"/>
              </a:spcBef>
              <a:spcAft>
                <a:spcPct val="0"/>
              </a:spcAft>
              <a:defRPr sz="3600">
                <a:solidFill>
                  <a:schemeClr val="tx1"/>
                </a:solidFill>
                <a:latin typeface="Tahoma" pitchFamily="34" charset="0"/>
              </a:defRPr>
            </a:lvl8pPr>
            <a:lvl9pPr marL="3886200" indent="-228600" eaLnBrk="0" fontAlgn="base" hangingPunct="0">
              <a:spcBef>
                <a:spcPct val="0"/>
              </a:spcBef>
              <a:spcAft>
                <a:spcPct val="0"/>
              </a:spcAft>
              <a:defRPr sz="3600">
                <a:solidFill>
                  <a:schemeClr val="tx1"/>
                </a:solidFill>
                <a:latin typeface="Tahoma" pitchFamily="34" charset="0"/>
              </a:defRPr>
            </a:lvl9pPr>
          </a:lstStyle>
          <a:p>
            <a:fld id="{761D119C-AF2A-4B26-8381-F9D67DD0CFA5}" type="slidenum">
              <a:rPr lang="en-US" altLang="en-US" sz="1200" smtClean="0">
                <a:latin typeface="Arial" charset="0"/>
              </a:rPr>
              <a:pPr/>
              <a:t>15</a:t>
            </a:fld>
            <a:endParaRPr lang="en-US" altLang="en-US" sz="1200" dirty="0">
              <a:latin typeface="Arial" charset="0"/>
            </a:endParaRPr>
          </a:p>
        </p:txBody>
      </p:sp>
      <p:sp>
        <p:nvSpPr>
          <p:cNvPr id="82947" name="Rectangle 2"/>
          <p:cNvSpPr>
            <a:spLocks noGrp="1" noRot="1" noChangeAspect="1" noChangeArrowheads="1" noTextEdit="1"/>
          </p:cNvSpPr>
          <p:nvPr>
            <p:ph type="sldImg"/>
          </p:nvPr>
        </p:nvSpPr>
        <p:spPr>
          <a:ln/>
        </p:spPr>
      </p:sp>
      <p:sp>
        <p:nvSpPr>
          <p:cNvPr id="82948" name="Rectangle 3"/>
          <p:cNvSpPr>
            <a:spLocks noGrp="1" noChangeArrowheads="1"/>
          </p:cNvSpPr>
          <p:nvPr>
            <p:ph type="body" idx="1"/>
          </p:nvPr>
        </p:nvSpPr>
        <p:spPr>
          <a:noFill/>
        </p:spPr>
        <p:txBody>
          <a:bodyPr/>
          <a:lstStyle/>
          <a:p>
            <a:pPr eaLnBrk="1" hangingPunct="1"/>
            <a:endParaRPr lang="en-US" altLang="en-US" dirty="0"/>
          </a:p>
        </p:txBody>
      </p:sp>
    </p:spTree>
    <p:extLst>
      <p:ext uri="{BB962C8B-B14F-4D97-AF65-F5344CB8AC3E}">
        <p14:creationId xmlns:p14="http://schemas.microsoft.com/office/powerpoint/2010/main" val="294227431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7"/>
          <p:cNvSpPr>
            <a:spLocks noGrp="1" noChangeArrowheads="1"/>
          </p:cNvSpPr>
          <p:nvPr>
            <p:ph type="sldNum" sz="quarter" idx="5"/>
          </p:nvPr>
        </p:nvSpPr>
        <p:spPr>
          <a:noFill/>
        </p:spPr>
        <p:txBody>
          <a:bodyPr/>
          <a:lstStyle>
            <a:lvl1pPr>
              <a:defRPr sz="3600">
                <a:solidFill>
                  <a:schemeClr val="tx1"/>
                </a:solidFill>
                <a:latin typeface="Tahoma" pitchFamily="34" charset="0"/>
              </a:defRPr>
            </a:lvl1pPr>
            <a:lvl2pPr marL="742950" indent="-285750">
              <a:defRPr sz="3600">
                <a:solidFill>
                  <a:schemeClr val="tx1"/>
                </a:solidFill>
                <a:latin typeface="Tahoma" pitchFamily="34" charset="0"/>
              </a:defRPr>
            </a:lvl2pPr>
            <a:lvl3pPr marL="1143000" indent="-228600">
              <a:defRPr sz="3600">
                <a:solidFill>
                  <a:schemeClr val="tx1"/>
                </a:solidFill>
                <a:latin typeface="Tahoma" pitchFamily="34" charset="0"/>
              </a:defRPr>
            </a:lvl3pPr>
            <a:lvl4pPr marL="1600200" indent="-228600">
              <a:defRPr sz="3600">
                <a:solidFill>
                  <a:schemeClr val="tx1"/>
                </a:solidFill>
                <a:latin typeface="Tahoma" pitchFamily="34" charset="0"/>
              </a:defRPr>
            </a:lvl4pPr>
            <a:lvl5pPr marL="2057400" indent="-228600">
              <a:defRPr sz="3600">
                <a:solidFill>
                  <a:schemeClr val="tx1"/>
                </a:solidFill>
                <a:latin typeface="Tahoma" pitchFamily="34" charset="0"/>
              </a:defRPr>
            </a:lvl5pPr>
            <a:lvl6pPr marL="2514600" indent="-228600" eaLnBrk="0" fontAlgn="base" hangingPunct="0">
              <a:spcBef>
                <a:spcPct val="0"/>
              </a:spcBef>
              <a:spcAft>
                <a:spcPct val="0"/>
              </a:spcAft>
              <a:defRPr sz="3600">
                <a:solidFill>
                  <a:schemeClr val="tx1"/>
                </a:solidFill>
                <a:latin typeface="Tahoma" pitchFamily="34" charset="0"/>
              </a:defRPr>
            </a:lvl6pPr>
            <a:lvl7pPr marL="2971800" indent="-228600" eaLnBrk="0" fontAlgn="base" hangingPunct="0">
              <a:spcBef>
                <a:spcPct val="0"/>
              </a:spcBef>
              <a:spcAft>
                <a:spcPct val="0"/>
              </a:spcAft>
              <a:defRPr sz="3600">
                <a:solidFill>
                  <a:schemeClr val="tx1"/>
                </a:solidFill>
                <a:latin typeface="Tahoma" pitchFamily="34" charset="0"/>
              </a:defRPr>
            </a:lvl7pPr>
            <a:lvl8pPr marL="3429000" indent="-228600" eaLnBrk="0" fontAlgn="base" hangingPunct="0">
              <a:spcBef>
                <a:spcPct val="0"/>
              </a:spcBef>
              <a:spcAft>
                <a:spcPct val="0"/>
              </a:spcAft>
              <a:defRPr sz="3600">
                <a:solidFill>
                  <a:schemeClr val="tx1"/>
                </a:solidFill>
                <a:latin typeface="Tahoma" pitchFamily="34" charset="0"/>
              </a:defRPr>
            </a:lvl8pPr>
            <a:lvl9pPr marL="3886200" indent="-228600" eaLnBrk="0" fontAlgn="base" hangingPunct="0">
              <a:spcBef>
                <a:spcPct val="0"/>
              </a:spcBef>
              <a:spcAft>
                <a:spcPct val="0"/>
              </a:spcAft>
              <a:defRPr sz="3600">
                <a:solidFill>
                  <a:schemeClr val="tx1"/>
                </a:solidFill>
                <a:latin typeface="Tahoma" pitchFamily="34" charset="0"/>
              </a:defRPr>
            </a:lvl9pPr>
          </a:lstStyle>
          <a:p>
            <a:fld id="{05AC79D1-781F-4E57-9543-9F506DC58A3C}" type="slidenum">
              <a:rPr lang="en-US" altLang="en-US" sz="1200" smtClean="0">
                <a:latin typeface="Arial" charset="0"/>
              </a:rPr>
              <a:pPr/>
              <a:t>16</a:t>
            </a:fld>
            <a:endParaRPr lang="en-US" altLang="en-US" sz="1200" dirty="0">
              <a:latin typeface="Arial" charset="0"/>
            </a:endParaRPr>
          </a:p>
        </p:txBody>
      </p:sp>
      <p:sp>
        <p:nvSpPr>
          <p:cNvPr id="83971" name="Rectangle 2"/>
          <p:cNvSpPr>
            <a:spLocks noGrp="1" noRot="1" noChangeAspect="1" noChangeArrowheads="1" noTextEdit="1"/>
          </p:cNvSpPr>
          <p:nvPr>
            <p:ph type="sldImg"/>
          </p:nvPr>
        </p:nvSpPr>
        <p:spPr>
          <a:ln/>
        </p:spPr>
      </p:sp>
      <p:sp>
        <p:nvSpPr>
          <p:cNvPr id="83972" name="Rectangle 3"/>
          <p:cNvSpPr>
            <a:spLocks noGrp="1" noChangeArrowheads="1"/>
          </p:cNvSpPr>
          <p:nvPr>
            <p:ph type="body" idx="1"/>
          </p:nvPr>
        </p:nvSpPr>
        <p:spPr>
          <a:noFill/>
        </p:spPr>
        <p:txBody>
          <a:bodyPr/>
          <a:lstStyle/>
          <a:p>
            <a:pPr eaLnBrk="1" hangingPunct="1"/>
            <a:endParaRPr lang="en-US" altLang="en-US" dirty="0"/>
          </a:p>
        </p:txBody>
      </p:sp>
    </p:spTree>
    <p:extLst>
      <p:ext uri="{BB962C8B-B14F-4D97-AF65-F5344CB8AC3E}">
        <p14:creationId xmlns:p14="http://schemas.microsoft.com/office/powerpoint/2010/main" val="329023658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p:spPr>
        <p:txBody>
          <a:bodyPr/>
          <a:lstStyle>
            <a:lvl1pPr>
              <a:defRPr sz="3600">
                <a:solidFill>
                  <a:schemeClr val="tx1"/>
                </a:solidFill>
                <a:latin typeface="Tahoma" pitchFamily="34" charset="0"/>
              </a:defRPr>
            </a:lvl1pPr>
            <a:lvl2pPr marL="742950" indent="-285750">
              <a:defRPr sz="3600">
                <a:solidFill>
                  <a:schemeClr val="tx1"/>
                </a:solidFill>
                <a:latin typeface="Tahoma" pitchFamily="34" charset="0"/>
              </a:defRPr>
            </a:lvl2pPr>
            <a:lvl3pPr marL="1143000" indent="-228600">
              <a:defRPr sz="3600">
                <a:solidFill>
                  <a:schemeClr val="tx1"/>
                </a:solidFill>
                <a:latin typeface="Tahoma" pitchFamily="34" charset="0"/>
              </a:defRPr>
            </a:lvl3pPr>
            <a:lvl4pPr marL="1600200" indent="-228600">
              <a:defRPr sz="3600">
                <a:solidFill>
                  <a:schemeClr val="tx1"/>
                </a:solidFill>
                <a:latin typeface="Tahoma" pitchFamily="34" charset="0"/>
              </a:defRPr>
            </a:lvl4pPr>
            <a:lvl5pPr marL="2057400" indent="-228600">
              <a:defRPr sz="3600">
                <a:solidFill>
                  <a:schemeClr val="tx1"/>
                </a:solidFill>
                <a:latin typeface="Tahoma" pitchFamily="34" charset="0"/>
              </a:defRPr>
            </a:lvl5pPr>
            <a:lvl6pPr marL="2514600" indent="-228600" eaLnBrk="0" fontAlgn="base" hangingPunct="0">
              <a:spcBef>
                <a:spcPct val="0"/>
              </a:spcBef>
              <a:spcAft>
                <a:spcPct val="0"/>
              </a:spcAft>
              <a:defRPr sz="3600">
                <a:solidFill>
                  <a:schemeClr val="tx1"/>
                </a:solidFill>
                <a:latin typeface="Tahoma" pitchFamily="34" charset="0"/>
              </a:defRPr>
            </a:lvl6pPr>
            <a:lvl7pPr marL="2971800" indent="-228600" eaLnBrk="0" fontAlgn="base" hangingPunct="0">
              <a:spcBef>
                <a:spcPct val="0"/>
              </a:spcBef>
              <a:spcAft>
                <a:spcPct val="0"/>
              </a:spcAft>
              <a:defRPr sz="3600">
                <a:solidFill>
                  <a:schemeClr val="tx1"/>
                </a:solidFill>
                <a:latin typeface="Tahoma" pitchFamily="34" charset="0"/>
              </a:defRPr>
            </a:lvl7pPr>
            <a:lvl8pPr marL="3429000" indent="-228600" eaLnBrk="0" fontAlgn="base" hangingPunct="0">
              <a:spcBef>
                <a:spcPct val="0"/>
              </a:spcBef>
              <a:spcAft>
                <a:spcPct val="0"/>
              </a:spcAft>
              <a:defRPr sz="3600">
                <a:solidFill>
                  <a:schemeClr val="tx1"/>
                </a:solidFill>
                <a:latin typeface="Tahoma" pitchFamily="34" charset="0"/>
              </a:defRPr>
            </a:lvl8pPr>
            <a:lvl9pPr marL="3886200" indent="-228600" eaLnBrk="0" fontAlgn="base" hangingPunct="0">
              <a:spcBef>
                <a:spcPct val="0"/>
              </a:spcBef>
              <a:spcAft>
                <a:spcPct val="0"/>
              </a:spcAft>
              <a:defRPr sz="3600">
                <a:solidFill>
                  <a:schemeClr val="tx1"/>
                </a:solidFill>
                <a:latin typeface="Tahoma" pitchFamily="34" charset="0"/>
              </a:defRPr>
            </a:lvl9pPr>
          </a:lstStyle>
          <a:p>
            <a:fld id="{9FD9C31E-2CD6-4CE3-834A-BB94DE983F4D}" type="slidenum">
              <a:rPr lang="en-US" altLang="en-US" sz="1200" smtClean="0">
                <a:latin typeface="Arial" charset="0"/>
              </a:rPr>
              <a:pPr/>
              <a:t>17</a:t>
            </a:fld>
            <a:endParaRPr lang="en-US" altLang="en-US" sz="1200" dirty="0">
              <a:latin typeface="Arial" charset="0"/>
            </a:endParaRPr>
          </a:p>
        </p:txBody>
      </p:sp>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noFill/>
        </p:spPr>
        <p:txBody>
          <a:bodyPr/>
          <a:lstStyle/>
          <a:p>
            <a:pPr eaLnBrk="1" hangingPunct="1"/>
            <a:endParaRPr lang="en-US" altLang="en-US" dirty="0"/>
          </a:p>
        </p:txBody>
      </p:sp>
    </p:spTree>
    <p:extLst>
      <p:ext uri="{BB962C8B-B14F-4D97-AF65-F5344CB8AC3E}">
        <p14:creationId xmlns:p14="http://schemas.microsoft.com/office/powerpoint/2010/main" val="403444166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p:spPr>
        <p:txBody>
          <a:bodyPr/>
          <a:lstStyle>
            <a:lvl1pPr>
              <a:defRPr sz="3600">
                <a:solidFill>
                  <a:schemeClr val="tx1"/>
                </a:solidFill>
                <a:latin typeface="Tahoma" pitchFamily="34" charset="0"/>
              </a:defRPr>
            </a:lvl1pPr>
            <a:lvl2pPr marL="742950" indent="-285750">
              <a:defRPr sz="3600">
                <a:solidFill>
                  <a:schemeClr val="tx1"/>
                </a:solidFill>
                <a:latin typeface="Tahoma" pitchFamily="34" charset="0"/>
              </a:defRPr>
            </a:lvl2pPr>
            <a:lvl3pPr marL="1143000" indent="-228600">
              <a:defRPr sz="3600">
                <a:solidFill>
                  <a:schemeClr val="tx1"/>
                </a:solidFill>
                <a:latin typeface="Tahoma" pitchFamily="34" charset="0"/>
              </a:defRPr>
            </a:lvl3pPr>
            <a:lvl4pPr marL="1600200" indent="-228600">
              <a:defRPr sz="3600">
                <a:solidFill>
                  <a:schemeClr val="tx1"/>
                </a:solidFill>
                <a:latin typeface="Tahoma" pitchFamily="34" charset="0"/>
              </a:defRPr>
            </a:lvl4pPr>
            <a:lvl5pPr marL="2057400" indent="-228600">
              <a:defRPr sz="3600">
                <a:solidFill>
                  <a:schemeClr val="tx1"/>
                </a:solidFill>
                <a:latin typeface="Tahoma" pitchFamily="34" charset="0"/>
              </a:defRPr>
            </a:lvl5pPr>
            <a:lvl6pPr marL="2514600" indent="-228600" eaLnBrk="0" fontAlgn="base" hangingPunct="0">
              <a:spcBef>
                <a:spcPct val="0"/>
              </a:spcBef>
              <a:spcAft>
                <a:spcPct val="0"/>
              </a:spcAft>
              <a:defRPr sz="3600">
                <a:solidFill>
                  <a:schemeClr val="tx1"/>
                </a:solidFill>
                <a:latin typeface="Tahoma" pitchFamily="34" charset="0"/>
              </a:defRPr>
            </a:lvl6pPr>
            <a:lvl7pPr marL="2971800" indent="-228600" eaLnBrk="0" fontAlgn="base" hangingPunct="0">
              <a:spcBef>
                <a:spcPct val="0"/>
              </a:spcBef>
              <a:spcAft>
                <a:spcPct val="0"/>
              </a:spcAft>
              <a:defRPr sz="3600">
                <a:solidFill>
                  <a:schemeClr val="tx1"/>
                </a:solidFill>
                <a:latin typeface="Tahoma" pitchFamily="34" charset="0"/>
              </a:defRPr>
            </a:lvl7pPr>
            <a:lvl8pPr marL="3429000" indent="-228600" eaLnBrk="0" fontAlgn="base" hangingPunct="0">
              <a:spcBef>
                <a:spcPct val="0"/>
              </a:spcBef>
              <a:spcAft>
                <a:spcPct val="0"/>
              </a:spcAft>
              <a:defRPr sz="3600">
                <a:solidFill>
                  <a:schemeClr val="tx1"/>
                </a:solidFill>
                <a:latin typeface="Tahoma" pitchFamily="34" charset="0"/>
              </a:defRPr>
            </a:lvl8pPr>
            <a:lvl9pPr marL="3886200" indent="-228600" eaLnBrk="0" fontAlgn="base" hangingPunct="0">
              <a:spcBef>
                <a:spcPct val="0"/>
              </a:spcBef>
              <a:spcAft>
                <a:spcPct val="0"/>
              </a:spcAft>
              <a:defRPr sz="3600">
                <a:solidFill>
                  <a:schemeClr val="tx1"/>
                </a:solidFill>
                <a:latin typeface="Tahoma" pitchFamily="34" charset="0"/>
              </a:defRPr>
            </a:lvl9pPr>
          </a:lstStyle>
          <a:p>
            <a:fld id="{4CDDB372-5726-4B11-861E-D27B0F3BE44A}" type="slidenum">
              <a:rPr lang="en-US" altLang="en-US" sz="1200" smtClean="0">
                <a:latin typeface="Arial" charset="0"/>
              </a:rPr>
              <a:pPr/>
              <a:t>18</a:t>
            </a:fld>
            <a:endParaRPr lang="en-US" altLang="en-US" sz="1200" dirty="0">
              <a:latin typeface="Arial" charset="0"/>
            </a:endParaRPr>
          </a:p>
        </p:txBody>
      </p:sp>
      <p:sp>
        <p:nvSpPr>
          <p:cNvPr id="53251" name="Rectangle 2"/>
          <p:cNvSpPr>
            <a:spLocks noGrp="1" noRot="1" noChangeAspect="1" noChangeArrowheads="1" noTextEdit="1"/>
          </p:cNvSpPr>
          <p:nvPr>
            <p:ph type="sldImg"/>
          </p:nvPr>
        </p:nvSpPr>
        <p:spPr>
          <a:ln/>
        </p:spPr>
      </p:sp>
      <p:sp>
        <p:nvSpPr>
          <p:cNvPr id="53252" name="Rectangle 3"/>
          <p:cNvSpPr>
            <a:spLocks noGrp="1" noChangeArrowheads="1"/>
          </p:cNvSpPr>
          <p:nvPr>
            <p:ph type="body" idx="1"/>
          </p:nvPr>
        </p:nvSpPr>
        <p:spPr>
          <a:noFill/>
        </p:spPr>
        <p:txBody>
          <a:bodyPr/>
          <a:lstStyle/>
          <a:p>
            <a:pPr eaLnBrk="1" hangingPunct="1"/>
            <a:endParaRPr lang="en-US" altLang="en-US" dirty="0"/>
          </a:p>
        </p:txBody>
      </p:sp>
    </p:spTree>
    <p:extLst>
      <p:ext uri="{BB962C8B-B14F-4D97-AF65-F5344CB8AC3E}">
        <p14:creationId xmlns:p14="http://schemas.microsoft.com/office/powerpoint/2010/main" val="11657906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p:spPr>
        <p:txBody>
          <a:bodyPr/>
          <a:lstStyle>
            <a:lvl1pPr>
              <a:defRPr sz="3600">
                <a:solidFill>
                  <a:schemeClr val="tx1"/>
                </a:solidFill>
                <a:latin typeface="Tahoma" pitchFamily="34" charset="0"/>
              </a:defRPr>
            </a:lvl1pPr>
            <a:lvl2pPr marL="742950" indent="-285750">
              <a:defRPr sz="3600">
                <a:solidFill>
                  <a:schemeClr val="tx1"/>
                </a:solidFill>
                <a:latin typeface="Tahoma" pitchFamily="34" charset="0"/>
              </a:defRPr>
            </a:lvl2pPr>
            <a:lvl3pPr marL="1143000" indent="-228600">
              <a:defRPr sz="3600">
                <a:solidFill>
                  <a:schemeClr val="tx1"/>
                </a:solidFill>
                <a:latin typeface="Tahoma" pitchFamily="34" charset="0"/>
              </a:defRPr>
            </a:lvl3pPr>
            <a:lvl4pPr marL="1600200" indent="-228600">
              <a:defRPr sz="3600">
                <a:solidFill>
                  <a:schemeClr val="tx1"/>
                </a:solidFill>
                <a:latin typeface="Tahoma" pitchFamily="34" charset="0"/>
              </a:defRPr>
            </a:lvl4pPr>
            <a:lvl5pPr marL="2057400" indent="-228600">
              <a:defRPr sz="3600">
                <a:solidFill>
                  <a:schemeClr val="tx1"/>
                </a:solidFill>
                <a:latin typeface="Tahoma" pitchFamily="34" charset="0"/>
              </a:defRPr>
            </a:lvl5pPr>
            <a:lvl6pPr marL="2514600" indent="-228600" eaLnBrk="0" fontAlgn="base" hangingPunct="0">
              <a:spcBef>
                <a:spcPct val="0"/>
              </a:spcBef>
              <a:spcAft>
                <a:spcPct val="0"/>
              </a:spcAft>
              <a:defRPr sz="3600">
                <a:solidFill>
                  <a:schemeClr val="tx1"/>
                </a:solidFill>
                <a:latin typeface="Tahoma" pitchFamily="34" charset="0"/>
              </a:defRPr>
            </a:lvl6pPr>
            <a:lvl7pPr marL="2971800" indent="-228600" eaLnBrk="0" fontAlgn="base" hangingPunct="0">
              <a:spcBef>
                <a:spcPct val="0"/>
              </a:spcBef>
              <a:spcAft>
                <a:spcPct val="0"/>
              </a:spcAft>
              <a:defRPr sz="3600">
                <a:solidFill>
                  <a:schemeClr val="tx1"/>
                </a:solidFill>
                <a:latin typeface="Tahoma" pitchFamily="34" charset="0"/>
              </a:defRPr>
            </a:lvl7pPr>
            <a:lvl8pPr marL="3429000" indent="-228600" eaLnBrk="0" fontAlgn="base" hangingPunct="0">
              <a:spcBef>
                <a:spcPct val="0"/>
              </a:spcBef>
              <a:spcAft>
                <a:spcPct val="0"/>
              </a:spcAft>
              <a:defRPr sz="3600">
                <a:solidFill>
                  <a:schemeClr val="tx1"/>
                </a:solidFill>
                <a:latin typeface="Tahoma" pitchFamily="34" charset="0"/>
              </a:defRPr>
            </a:lvl8pPr>
            <a:lvl9pPr marL="3886200" indent="-228600" eaLnBrk="0" fontAlgn="base" hangingPunct="0">
              <a:spcBef>
                <a:spcPct val="0"/>
              </a:spcBef>
              <a:spcAft>
                <a:spcPct val="0"/>
              </a:spcAft>
              <a:defRPr sz="3600">
                <a:solidFill>
                  <a:schemeClr val="tx1"/>
                </a:solidFill>
                <a:latin typeface="Tahoma" pitchFamily="34" charset="0"/>
              </a:defRPr>
            </a:lvl9pPr>
          </a:lstStyle>
          <a:p>
            <a:fld id="{881395BB-78C8-40C4-90E6-860C9CA63037}" type="slidenum">
              <a:rPr lang="en-US" altLang="en-US" sz="1200" smtClean="0">
                <a:latin typeface="Arial" charset="0"/>
              </a:rPr>
              <a:pPr/>
              <a:t>19</a:t>
            </a:fld>
            <a:endParaRPr lang="en-US" altLang="en-US" sz="1200" dirty="0">
              <a:latin typeface="Arial" charset="0"/>
            </a:endParaRPr>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p:spPr>
        <p:txBody>
          <a:bodyPr/>
          <a:lstStyle/>
          <a:p>
            <a:pPr eaLnBrk="1" hangingPunct="1"/>
            <a:endParaRPr lang="en-US" altLang="en-US" dirty="0"/>
          </a:p>
        </p:txBody>
      </p:sp>
    </p:spTree>
    <p:extLst>
      <p:ext uri="{BB962C8B-B14F-4D97-AF65-F5344CB8AC3E}">
        <p14:creationId xmlns:p14="http://schemas.microsoft.com/office/powerpoint/2010/main" val="7185843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7"/>
          <p:cNvSpPr>
            <a:spLocks noGrp="1" noChangeArrowheads="1"/>
          </p:cNvSpPr>
          <p:nvPr>
            <p:ph type="sldNum" sz="quarter" idx="5"/>
          </p:nvPr>
        </p:nvSpPr>
        <p:spPr>
          <a:noFill/>
          <a:ln>
            <a:miter lim="800000"/>
            <a:headEnd/>
            <a:tailEnd/>
          </a:ln>
        </p:spPr>
        <p:txBody>
          <a:bodyPr/>
          <a:lstStyle/>
          <a:p>
            <a:fld id="{938C1FD5-24E7-43B6-9154-63537BE80C93}" type="slidenum">
              <a:rPr lang="en-US" altLang="en-US" smtClean="0"/>
              <a:pPr/>
              <a:t>2</a:t>
            </a:fld>
            <a:endParaRPr lang="en-US" altLang="en-US" dirty="0"/>
          </a:p>
        </p:txBody>
      </p:sp>
      <p:sp>
        <p:nvSpPr>
          <p:cNvPr id="84995" name="Rectangle 2"/>
          <p:cNvSpPr>
            <a:spLocks noGrp="1" noRot="1" noChangeAspect="1" noChangeArrowheads="1" noTextEdit="1"/>
          </p:cNvSpPr>
          <p:nvPr>
            <p:ph type="sldImg"/>
          </p:nvPr>
        </p:nvSpPr>
        <p:spPr>
          <a:ln/>
        </p:spPr>
      </p:sp>
      <p:sp>
        <p:nvSpPr>
          <p:cNvPr id="84996" name="Rectangle 3"/>
          <p:cNvSpPr>
            <a:spLocks noGrp="1" noChangeArrowheads="1"/>
          </p:cNvSpPr>
          <p:nvPr>
            <p:ph type="body" idx="1"/>
          </p:nvPr>
        </p:nvSpPr>
        <p:spPr>
          <a:noFill/>
        </p:spPr>
        <p:txBody>
          <a:bodyPr/>
          <a:lstStyle/>
          <a:p>
            <a:pPr eaLnBrk="1" hangingPunct="1"/>
            <a:endParaRPr lang="en-US" altLang="en-US" dirty="0"/>
          </a:p>
        </p:txBody>
      </p:sp>
    </p:spTree>
    <p:extLst>
      <p:ext uri="{BB962C8B-B14F-4D97-AF65-F5344CB8AC3E}">
        <p14:creationId xmlns:p14="http://schemas.microsoft.com/office/powerpoint/2010/main" val="276302091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p:spPr>
        <p:txBody>
          <a:bodyPr/>
          <a:lstStyle>
            <a:lvl1pPr>
              <a:defRPr sz="3600">
                <a:solidFill>
                  <a:schemeClr val="tx1"/>
                </a:solidFill>
                <a:latin typeface="Tahoma" pitchFamily="34" charset="0"/>
              </a:defRPr>
            </a:lvl1pPr>
            <a:lvl2pPr marL="742950" indent="-285750">
              <a:defRPr sz="3600">
                <a:solidFill>
                  <a:schemeClr val="tx1"/>
                </a:solidFill>
                <a:latin typeface="Tahoma" pitchFamily="34" charset="0"/>
              </a:defRPr>
            </a:lvl2pPr>
            <a:lvl3pPr marL="1143000" indent="-228600">
              <a:defRPr sz="3600">
                <a:solidFill>
                  <a:schemeClr val="tx1"/>
                </a:solidFill>
                <a:latin typeface="Tahoma" pitchFamily="34" charset="0"/>
              </a:defRPr>
            </a:lvl3pPr>
            <a:lvl4pPr marL="1600200" indent="-228600">
              <a:defRPr sz="3600">
                <a:solidFill>
                  <a:schemeClr val="tx1"/>
                </a:solidFill>
                <a:latin typeface="Tahoma" pitchFamily="34" charset="0"/>
              </a:defRPr>
            </a:lvl4pPr>
            <a:lvl5pPr marL="2057400" indent="-228600">
              <a:defRPr sz="3600">
                <a:solidFill>
                  <a:schemeClr val="tx1"/>
                </a:solidFill>
                <a:latin typeface="Tahoma" pitchFamily="34" charset="0"/>
              </a:defRPr>
            </a:lvl5pPr>
            <a:lvl6pPr marL="2514600" indent="-228600" eaLnBrk="0" fontAlgn="base" hangingPunct="0">
              <a:spcBef>
                <a:spcPct val="0"/>
              </a:spcBef>
              <a:spcAft>
                <a:spcPct val="0"/>
              </a:spcAft>
              <a:defRPr sz="3600">
                <a:solidFill>
                  <a:schemeClr val="tx1"/>
                </a:solidFill>
                <a:latin typeface="Tahoma" pitchFamily="34" charset="0"/>
              </a:defRPr>
            </a:lvl6pPr>
            <a:lvl7pPr marL="2971800" indent="-228600" eaLnBrk="0" fontAlgn="base" hangingPunct="0">
              <a:spcBef>
                <a:spcPct val="0"/>
              </a:spcBef>
              <a:spcAft>
                <a:spcPct val="0"/>
              </a:spcAft>
              <a:defRPr sz="3600">
                <a:solidFill>
                  <a:schemeClr val="tx1"/>
                </a:solidFill>
                <a:latin typeface="Tahoma" pitchFamily="34" charset="0"/>
              </a:defRPr>
            </a:lvl7pPr>
            <a:lvl8pPr marL="3429000" indent="-228600" eaLnBrk="0" fontAlgn="base" hangingPunct="0">
              <a:spcBef>
                <a:spcPct val="0"/>
              </a:spcBef>
              <a:spcAft>
                <a:spcPct val="0"/>
              </a:spcAft>
              <a:defRPr sz="3600">
                <a:solidFill>
                  <a:schemeClr val="tx1"/>
                </a:solidFill>
                <a:latin typeface="Tahoma" pitchFamily="34" charset="0"/>
              </a:defRPr>
            </a:lvl8pPr>
            <a:lvl9pPr marL="3886200" indent="-228600" eaLnBrk="0" fontAlgn="base" hangingPunct="0">
              <a:spcBef>
                <a:spcPct val="0"/>
              </a:spcBef>
              <a:spcAft>
                <a:spcPct val="0"/>
              </a:spcAft>
              <a:defRPr sz="3600">
                <a:solidFill>
                  <a:schemeClr val="tx1"/>
                </a:solidFill>
                <a:latin typeface="Tahoma" pitchFamily="34" charset="0"/>
              </a:defRPr>
            </a:lvl9pPr>
          </a:lstStyle>
          <a:p>
            <a:fld id="{4D4AB8CD-1F85-45B7-A92B-C4A23EA7DDC6}" type="slidenum">
              <a:rPr lang="en-US" altLang="en-US" sz="1200" smtClean="0">
                <a:latin typeface="Arial" charset="0"/>
              </a:rPr>
              <a:pPr/>
              <a:t>20</a:t>
            </a:fld>
            <a:endParaRPr lang="en-US" altLang="en-US" sz="1200" dirty="0">
              <a:latin typeface="Arial" charset="0"/>
            </a:endParaRPr>
          </a:p>
        </p:txBody>
      </p:sp>
      <p:sp>
        <p:nvSpPr>
          <p:cNvPr id="39939" name="Rectangle 2"/>
          <p:cNvSpPr>
            <a:spLocks noGrp="1" noRot="1" noChangeAspect="1" noChangeArrowheads="1" noTextEdit="1"/>
          </p:cNvSpPr>
          <p:nvPr>
            <p:ph type="sldImg"/>
          </p:nvPr>
        </p:nvSpPr>
        <p:spPr>
          <a:ln/>
        </p:spPr>
      </p:sp>
      <p:sp>
        <p:nvSpPr>
          <p:cNvPr id="39940" name="Rectangle 3"/>
          <p:cNvSpPr>
            <a:spLocks noGrp="1" noChangeArrowheads="1"/>
          </p:cNvSpPr>
          <p:nvPr>
            <p:ph type="body" idx="1"/>
          </p:nvPr>
        </p:nvSpPr>
        <p:spPr>
          <a:noFill/>
        </p:spPr>
        <p:txBody>
          <a:bodyPr/>
          <a:lstStyle/>
          <a:p>
            <a:pPr eaLnBrk="1" hangingPunct="1"/>
            <a:endParaRPr lang="en-US" altLang="en-US" dirty="0"/>
          </a:p>
        </p:txBody>
      </p:sp>
    </p:spTree>
    <p:extLst>
      <p:ext uri="{BB962C8B-B14F-4D97-AF65-F5344CB8AC3E}">
        <p14:creationId xmlns:p14="http://schemas.microsoft.com/office/powerpoint/2010/main" val="239736252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p:spPr>
        <p:txBody>
          <a:bodyPr/>
          <a:lstStyle>
            <a:lvl1pPr>
              <a:defRPr sz="3600">
                <a:solidFill>
                  <a:schemeClr val="tx1"/>
                </a:solidFill>
                <a:latin typeface="Tahoma" pitchFamily="34" charset="0"/>
              </a:defRPr>
            </a:lvl1pPr>
            <a:lvl2pPr marL="742950" indent="-285750">
              <a:defRPr sz="3600">
                <a:solidFill>
                  <a:schemeClr val="tx1"/>
                </a:solidFill>
                <a:latin typeface="Tahoma" pitchFamily="34" charset="0"/>
              </a:defRPr>
            </a:lvl2pPr>
            <a:lvl3pPr marL="1143000" indent="-228600">
              <a:defRPr sz="3600">
                <a:solidFill>
                  <a:schemeClr val="tx1"/>
                </a:solidFill>
                <a:latin typeface="Tahoma" pitchFamily="34" charset="0"/>
              </a:defRPr>
            </a:lvl3pPr>
            <a:lvl4pPr marL="1600200" indent="-228600">
              <a:defRPr sz="3600">
                <a:solidFill>
                  <a:schemeClr val="tx1"/>
                </a:solidFill>
                <a:latin typeface="Tahoma" pitchFamily="34" charset="0"/>
              </a:defRPr>
            </a:lvl4pPr>
            <a:lvl5pPr marL="2057400" indent="-228600">
              <a:defRPr sz="3600">
                <a:solidFill>
                  <a:schemeClr val="tx1"/>
                </a:solidFill>
                <a:latin typeface="Tahoma" pitchFamily="34" charset="0"/>
              </a:defRPr>
            </a:lvl5pPr>
            <a:lvl6pPr marL="2514600" indent="-228600" eaLnBrk="0" fontAlgn="base" hangingPunct="0">
              <a:spcBef>
                <a:spcPct val="0"/>
              </a:spcBef>
              <a:spcAft>
                <a:spcPct val="0"/>
              </a:spcAft>
              <a:defRPr sz="3600">
                <a:solidFill>
                  <a:schemeClr val="tx1"/>
                </a:solidFill>
                <a:latin typeface="Tahoma" pitchFamily="34" charset="0"/>
              </a:defRPr>
            </a:lvl6pPr>
            <a:lvl7pPr marL="2971800" indent="-228600" eaLnBrk="0" fontAlgn="base" hangingPunct="0">
              <a:spcBef>
                <a:spcPct val="0"/>
              </a:spcBef>
              <a:spcAft>
                <a:spcPct val="0"/>
              </a:spcAft>
              <a:defRPr sz="3600">
                <a:solidFill>
                  <a:schemeClr val="tx1"/>
                </a:solidFill>
                <a:latin typeface="Tahoma" pitchFamily="34" charset="0"/>
              </a:defRPr>
            </a:lvl7pPr>
            <a:lvl8pPr marL="3429000" indent="-228600" eaLnBrk="0" fontAlgn="base" hangingPunct="0">
              <a:spcBef>
                <a:spcPct val="0"/>
              </a:spcBef>
              <a:spcAft>
                <a:spcPct val="0"/>
              </a:spcAft>
              <a:defRPr sz="3600">
                <a:solidFill>
                  <a:schemeClr val="tx1"/>
                </a:solidFill>
                <a:latin typeface="Tahoma" pitchFamily="34" charset="0"/>
              </a:defRPr>
            </a:lvl8pPr>
            <a:lvl9pPr marL="3886200" indent="-228600" eaLnBrk="0" fontAlgn="base" hangingPunct="0">
              <a:spcBef>
                <a:spcPct val="0"/>
              </a:spcBef>
              <a:spcAft>
                <a:spcPct val="0"/>
              </a:spcAft>
              <a:defRPr sz="3600">
                <a:solidFill>
                  <a:schemeClr val="tx1"/>
                </a:solidFill>
                <a:latin typeface="Tahoma" pitchFamily="34" charset="0"/>
              </a:defRPr>
            </a:lvl9pPr>
          </a:lstStyle>
          <a:p>
            <a:fld id="{5B4941C5-075D-4231-AD77-FF58E57AA191}" type="slidenum">
              <a:rPr lang="en-US" altLang="en-US" sz="1200" smtClean="0">
                <a:latin typeface="Arial" charset="0"/>
              </a:rPr>
              <a:pPr/>
              <a:t>21</a:t>
            </a:fld>
            <a:endParaRPr lang="en-US" altLang="en-US" sz="1200" dirty="0">
              <a:latin typeface="Arial" charset="0"/>
            </a:endParaRPr>
          </a:p>
        </p:txBody>
      </p:sp>
      <p:sp>
        <p:nvSpPr>
          <p:cNvPr id="40963" name="Rectangle 2"/>
          <p:cNvSpPr>
            <a:spLocks noGrp="1" noRot="1" noChangeAspect="1" noChangeArrowheads="1" noTextEdit="1"/>
          </p:cNvSpPr>
          <p:nvPr>
            <p:ph type="sldImg"/>
          </p:nvPr>
        </p:nvSpPr>
        <p:spPr>
          <a:ln/>
        </p:spPr>
      </p:sp>
      <p:sp>
        <p:nvSpPr>
          <p:cNvPr id="40964" name="Rectangle 3"/>
          <p:cNvSpPr>
            <a:spLocks noGrp="1" noChangeArrowheads="1"/>
          </p:cNvSpPr>
          <p:nvPr>
            <p:ph type="body" idx="1"/>
          </p:nvPr>
        </p:nvSpPr>
        <p:spPr>
          <a:noFill/>
        </p:spPr>
        <p:txBody>
          <a:bodyPr/>
          <a:lstStyle/>
          <a:p>
            <a:pPr eaLnBrk="1" hangingPunct="1"/>
            <a:endParaRPr lang="en-US" altLang="en-US" dirty="0"/>
          </a:p>
        </p:txBody>
      </p:sp>
    </p:spTree>
    <p:extLst>
      <p:ext uri="{BB962C8B-B14F-4D97-AF65-F5344CB8AC3E}">
        <p14:creationId xmlns:p14="http://schemas.microsoft.com/office/powerpoint/2010/main" val="302112318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a:noFill/>
        </p:spPr>
        <p:txBody>
          <a:bodyPr/>
          <a:lstStyle>
            <a:lvl1pPr>
              <a:defRPr sz="3600">
                <a:solidFill>
                  <a:schemeClr val="tx1"/>
                </a:solidFill>
                <a:latin typeface="Tahoma" pitchFamily="34" charset="0"/>
              </a:defRPr>
            </a:lvl1pPr>
            <a:lvl2pPr marL="742950" indent="-285750">
              <a:defRPr sz="3600">
                <a:solidFill>
                  <a:schemeClr val="tx1"/>
                </a:solidFill>
                <a:latin typeface="Tahoma" pitchFamily="34" charset="0"/>
              </a:defRPr>
            </a:lvl2pPr>
            <a:lvl3pPr marL="1143000" indent="-228600">
              <a:defRPr sz="3600">
                <a:solidFill>
                  <a:schemeClr val="tx1"/>
                </a:solidFill>
                <a:latin typeface="Tahoma" pitchFamily="34" charset="0"/>
              </a:defRPr>
            </a:lvl3pPr>
            <a:lvl4pPr marL="1600200" indent="-228600">
              <a:defRPr sz="3600">
                <a:solidFill>
                  <a:schemeClr val="tx1"/>
                </a:solidFill>
                <a:latin typeface="Tahoma" pitchFamily="34" charset="0"/>
              </a:defRPr>
            </a:lvl4pPr>
            <a:lvl5pPr marL="2057400" indent="-228600">
              <a:defRPr sz="3600">
                <a:solidFill>
                  <a:schemeClr val="tx1"/>
                </a:solidFill>
                <a:latin typeface="Tahoma" pitchFamily="34" charset="0"/>
              </a:defRPr>
            </a:lvl5pPr>
            <a:lvl6pPr marL="2514600" indent="-228600" eaLnBrk="0" fontAlgn="base" hangingPunct="0">
              <a:spcBef>
                <a:spcPct val="0"/>
              </a:spcBef>
              <a:spcAft>
                <a:spcPct val="0"/>
              </a:spcAft>
              <a:defRPr sz="3600">
                <a:solidFill>
                  <a:schemeClr val="tx1"/>
                </a:solidFill>
                <a:latin typeface="Tahoma" pitchFamily="34" charset="0"/>
              </a:defRPr>
            </a:lvl6pPr>
            <a:lvl7pPr marL="2971800" indent="-228600" eaLnBrk="0" fontAlgn="base" hangingPunct="0">
              <a:spcBef>
                <a:spcPct val="0"/>
              </a:spcBef>
              <a:spcAft>
                <a:spcPct val="0"/>
              </a:spcAft>
              <a:defRPr sz="3600">
                <a:solidFill>
                  <a:schemeClr val="tx1"/>
                </a:solidFill>
                <a:latin typeface="Tahoma" pitchFamily="34" charset="0"/>
              </a:defRPr>
            </a:lvl7pPr>
            <a:lvl8pPr marL="3429000" indent="-228600" eaLnBrk="0" fontAlgn="base" hangingPunct="0">
              <a:spcBef>
                <a:spcPct val="0"/>
              </a:spcBef>
              <a:spcAft>
                <a:spcPct val="0"/>
              </a:spcAft>
              <a:defRPr sz="3600">
                <a:solidFill>
                  <a:schemeClr val="tx1"/>
                </a:solidFill>
                <a:latin typeface="Tahoma" pitchFamily="34" charset="0"/>
              </a:defRPr>
            </a:lvl8pPr>
            <a:lvl9pPr marL="3886200" indent="-228600" eaLnBrk="0" fontAlgn="base" hangingPunct="0">
              <a:spcBef>
                <a:spcPct val="0"/>
              </a:spcBef>
              <a:spcAft>
                <a:spcPct val="0"/>
              </a:spcAft>
              <a:defRPr sz="3600">
                <a:solidFill>
                  <a:schemeClr val="tx1"/>
                </a:solidFill>
                <a:latin typeface="Tahoma" pitchFamily="34" charset="0"/>
              </a:defRPr>
            </a:lvl9pPr>
          </a:lstStyle>
          <a:p>
            <a:fld id="{CC4A2E95-A815-4BFB-A54D-1900FC820B65}" type="slidenum">
              <a:rPr lang="en-US" altLang="en-US" sz="1200" smtClean="0">
                <a:latin typeface="Arial" charset="0"/>
              </a:rPr>
              <a:pPr/>
              <a:t>22</a:t>
            </a:fld>
            <a:endParaRPr lang="en-US" altLang="en-US" sz="1200" dirty="0">
              <a:latin typeface="Arial" charset="0"/>
            </a:endParaRPr>
          </a:p>
        </p:txBody>
      </p:sp>
      <p:sp>
        <p:nvSpPr>
          <p:cNvPr id="57347" name="Rectangle 2"/>
          <p:cNvSpPr>
            <a:spLocks noGrp="1" noRot="1" noChangeAspect="1" noChangeArrowheads="1" noTextEdit="1"/>
          </p:cNvSpPr>
          <p:nvPr>
            <p:ph type="sldImg"/>
          </p:nvPr>
        </p:nvSpPr>
        <p:spPr>
          <a:ln/>
        </p:spPr>
      </p:sp>
      <p:sp>
        <p:nvSpPr>
          <p:cNvPr id="57348" name="Rectangle 3"/>
          <p:cNvSpPr>
            <a:spLocks noGrp="1" noChangeArrowheads="1"/>
          </p:cNvSpPr>
          <p:nvPr>
            <p:ph type="body" idx="1"/>
          </p:nvPr>
        </p:nvSpPr>
        <p:spPr>
          <a:noFill/>
        </p:spPr>
        <p:txBody>
          <a:bodyPr/>
          <a:lstStyle/>
          <a:p>
            <a:pPr eaLnBrk="1" hangingPunct="1"/>
            <a:endParaRPr lang="en-US" altLang="en-US" dirty="0"/>
          </a:p>
        </p:txBody>
      </p:sp>
    </p:spTree>
    <p:extLst>
      <p:ext uri="{BB962C8B-B14F-4D97-AF65-F5344CB8AC3E}">
        <p14:creationId xmlns:p14="http://schemas.microsoft.com/office/powerpoint/2010/main" val="262424989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noFill/>
        </p:spPr>
        <p:txBody>
          <a:bodyPr/>
          <a:lstStyle>
            <a:lvl1pPr>
              <a:defRPr sz="3600">
                <a:solidFill>
                  <a:schemeClr val="tx1"/>
                </a:solidFill>
                <a:latin typeface="Tahoma" pitchFamily="34" charset="0"/>
              </a:defRPr>
            </a:lvl1pPr>
            <a:lvl2pPr marL="742950" indent="-285750">
              <a:defRPr sz="3600">
                <a:solidFill>
                  <a:schemeClr val="tx1"/>
                </a:solidFill>
                <a:latin typeface="Tahoma" pitchFamily="34" charset="0"/>
              </a:defRPr>
            </a:lvl2pPr>
            <a:lvl3pPr marL="1143000" indent="-228600">
              <a:defRPr sz="3600">
                <a:solidFill>
                  <a:schemeClr val="tx1"/>
                </a:solidFill>
                <a:latin typeface="Tahoma" pitchFamily="34" charset="0"/>
              </a:defRPr>
            </a:lvl3pPr>
            <a:lvl4pPr marL="1600200" indent="-228600">
              <a:defRPr sz="3600">
                <a:solidFill>
                  <a:schemeClr val="tx1"/>
                </a:solidFill>
                <a:latin typeface="Tahoma" pitchFamily="34" charset="0"/>
              </a:defRPr>
            </a:lvl4pPr>
            <a:lvl5pPr marL="2057400" indent="-228600">
              <a:defRPr sz="3600">
                <a:solidFill>
                  <a:schemeClr val="tx1"/>
                </a:solidFill>
                <a:latin typeface="Tahoma" pitchFamily="34" charset="0"/>
              </a:defRPr>
            </a:lvl5pPr>
            <a:lvl6pPr marL="2514600" indent="-228600" eaLnBrk="0" fontAlgn="base" hangingPunct="0">
              <a:spcBef>
                <a:spcPct val="0"/>
              </a:spcBef>
              <a:spcAft>
                <a:spcPct val="0"/>
              </a:spcAft>
              <a:defRPr sz="3600">
                <a:solidFill>
                  <a:schemeClr val="tx1"/>
                </a:solidFill>
                <a:latin typeface="Tahoma" pitchFamily="34" charset="0"/>
              </a:defRPr>
            </a:lvl6pPr>
            <a:lvl7pPr marL="2971800" indent="-228600" eaLnBrk="0" fontAlgn="base" hangingPunct="0">
              <a:spcBef>
                <a:spcPct val="0"/>
              </a:spcBef>
              <a:spcAft>
                <a:spcPct val="0"/>
              </a:spcAft>
              <a:defRPr sz="3600">
                <a:solidFill>
                  <a:schemeClr val="tx1"/>
                </a:solidFill>
                <a:latin typeface="Tahoma" pitchFamily="34" charset="0"/>
              </a:defRPr>
            </a:lvl7pPr>
            <a:lvl8pPr marL="3429000" indent="-228600" eaLnBrk="0" fontAlgn="base" hangingPunct="0">
              <a:spcBef>
                <a:spcPct val="0"/>
              </a:spcBef>
              <a:spcAft>
                <a:spcPct val="0"/>
              </a:spcAft>
              <a:defRPr sz="3600">
                <a:solidFill>
                  <a:schemeClr val="tx1"/>
                </a:solidFill>
                <a:latin typeface="Tahoma" pitchFamily="34" charset="0"/>
              </a:defRPr>
            </a:lvl8pPr>
            <a:lvl9pPr marL="3886200" indent="-228600" eaLnBrk="0" fontAlgn="base" hangingPunct="0">
              <a:spcBef>
                <a:spcPct val="0"/>
              </a:spcBef>
              <a:spcAft>
                <a:spcPct val="0"/>
              </a:spcAft>
              <a:defRPr sz="3600">
                <a:solidFill>
                  <a:schemeClr val="tx1"/>
                </a:solidFill>
                <a:latin typeface="Tahoma" pitchFamily="34" charset="0"/>
              </a:defRPr>
            </a:lvl9pPr>
          </a:lstStyle>
          <a:p>
            <a:fld id="{72DE3FB6-EE05-48B8-8C23-6264316DB389}" type="slidenum">
              <a:rPr lang="en-US" altLang="en-US" sz="1200" smtClean="0">
                <a:latin typeface="Arial" charset="0"/>
              </a:rPr>
              <a:pPr/>
              <a:t>23</a:t>
            </a:fld>
            <a:endParaRPr lang="en-US" altLang="en-US" sz="1200" dirty="0">
              <a:latin typeface="Arial" charset="0"/>
            </a:endParaRPr>
          </a:p>
        </p:txBody>
      </p:sp>
      <p:sp>
        <p:nvSpPr>
          <p:cNvPr id="58371" name="Rectangle 2"/>
          <p:cNvSpPr>
            <a:spLocks noGrp="1" noRot="1" noChangeAspect="1" noChangeArrowheads="1" noTextEdit="1"/>
          </p:cNvSpPr>
          <p:nvPr>
            <p:ph type="sldImg"/>
          </p:nvPr>
        </p:nvSpPr>
        <p:spPr>
          <a:ln/>
        </p:spPr>
      </p:sp>
      <p:sp>
        <p:nvSpPr>
          <p:cNvPr id="58372" name="Rectangle 3"/>
          <p:cNvSpPr>
            <a:spLocks noGrp="1" noChangeArrowheads="1"/>
          </p:cNvSpPr>
          <p:nvPr>
            <p:ph type="body" idx="1"/>
          </p:nvPr>
        </p:nvSpPr>
        <p:spPr>
          <a:noFill/>
        </p:spPr>
        <p:txBody>
          <a:bodyPr/>
          <a:lstStyle/>
          <a:p>
            <a:pPr eaLnBrk="1" hangingPunct="1"/>
            <a:endParaRPr lang="en-US" altLang="en-US" dirty="0"/>
          </a:p>
        </p:txBody>
      </p:sp>
    </p:spTree>
    <p:extLst>
      <p:ext uri="{BB962C8B-B14F-4D97-AF65-F5344CB8AC3E}">
        <p14:creationId xmlns:p14="http://schemas.microsoft.com/office/powerpoint/2010/main" val="346472221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p:spPr>
        <p:txBody>
          <a:bodyPr/>
          <a:lstStyle>
            <a:lvl1pPr>
              <a:defRPr sz="3600">
                <a:solidFill>
                  <a:schemeClr val="tx1"/>
                </a:solidFill>
                <a:latin typeface="Tahoma" pitchFamily="34" charset="0"/>
              </a:defRPr>
            </a:lvl1pPr>
            <a:lvl2pPr marL="742950" indent="-285750">
              <a:defRPr sz="3600">
                <a:solidFill>
                  <a:schemeClr val="tx1"/>
                </a:solidFill>
                <a:latin typeface="Tahoma" pitchFamily="34" charset="0"/>
              </a:defRPr>
            </a:lvl2pPr>
            <a:lvl3pPr marL="1143000" indent="-228600">
              <a:defRPr sz="3600">
                <a:solidFill>
                  <a:schemeClr val="tx1"/>
                </a:solidFill>
                <a:latin typeface="Tahoma" pitchFamily="34" charset="0"/>
              </a:defRPr>
            </a:lvl3pPr>
            <a:lvl4pPr marL="1600200" indent="-228600">
              <a:defRPr sz="3600">
                <a:solidFill>
                  <a:schemeClr val="tx1"/>
                </a:solidFill>
                <a:latin typeface="Tahoma" pitchFamily="34" charset="0"/>
              </a:defRPr>
            </a:lvl4pPr>
            <a:lvl5pPr marL="2057400" indent="-228600">
              <a:defRPr sz="3600">
                <a:solidFill>
                  <a:schemeClr val="tx1"/>
                </a:solidFill>
                <a:latin typeface="Tahoma" pitchFamily="34" charset="0"/>
              </a:defRPr>
            </a:lvl5pPr>
            <a:lvl6pPr marL="2514600" indent="-228600" eaLnBrk="0" fontAlgn="base" hangingPunct="0">
              <a:spcBef>
                <a:spcPct val="0"/>
              </a:spcBef>
              <a:spcAft>
                <a:spcPct val="0"/>
              </a:spcAft>
              <a:defRPr sz="3600">
                <a:solidFill>
                  <a:schemeClr val="tx1"/>
                </a:solidFill>
                <a:latin typeface="Tahoma" pitchFamily="34" charset="0"/>
              </a:defRPr>
            </a:lvl6pPr>
            <a:lvl7pPr marL="2971800" indent="-228600" eaLnBrk="0" fontAlgn="base" hangingPunct="0">
              <a:spcBef>
                <a:spcPct val="0"/>
              </a:spcBef>
              <a:spcAft>
                <a:spcPct val="0"/>
              </a:spcAft>
              <a:defRPr sz="3600">
                <a:solidFill>
                  <a:schemeClr val="tx1"/>
                </a:solidFill>
                <a:latin typeface="Tahoma" pitchFamily="34" charset="0"/>
              </a:defRPr>
            </a:lvl7pPr>
            <a:lvl8pPr marL="3429000" indent="-228600" eaLnBrk="0" fontAlgn="base" hangingPunct="0">
              <a:spcBef>
                <a:spcPct val="0"/>
              </a:spcBef>
              <a:spcAft>
                <a:spcPct val="0"/>
              </a:spcAft>
              <a:defRPr sz="3600">
                <a:solidFill>
                  <a:schemeClr val="tx1"/>
                </a:solidFill>
                <a:latin typeface="Tahoma" pitchFamily="34" charset="0"/>
              </a:defRPr>
            </a:lvl8pPr>
            <a:lvl9pPr marL="3886200" indent="-228600" eaLnBrk="0" fontAlgn="base" hangingPunct="0">
              <a:spcBef>
                <a:spcPct val="0"/>
              </a:spcBef>
              <a:spcAft>
                <a:spcPct val="0"/>
              </a:spcAft>
              <a:defRPr sz="3600">
                <a:solidFill>
                  <a:schemeClr val="tx1"/>
                </a:solidFill>
                <a:latin typeface="Tahoma" pitchFamily="34" charset="0"/>
              </a:defRPr>
            </a:lvl9pPr>
          </a:lstStyle>
          <a:p>
            <a:fld id="{5E4CF0CA-3786-44DA-A44B-32D3CC867366}" type="slidenum">
              <a:rPr lang="en-US" altLang="en-US" sz="1200" smtClean="0">
                <a:latin typeface="Arial" charset="0"/>
              </a:rPr>
              <a:pPr/>
              <a:t>24</a:t>
            </a:fld>
            <a:endParaRPr lang="en-US" altLang="en-US" sz="1200" dirty="0">
              <a:latin typeface="Arial" charset="0"/>
            </a:endParaRPr>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noFill/>
        </p:spPr>
        <p:txBody>
          <a:bodyPr/>
          <a:lstStyle/>
          <a:p>
            <a:pPr eaLnBrk="1" hangingPunct="1"/>
            <a:endParaRPr lang="en-US" altLang="en-US" dirty="0"/>
          </a:p>
        </p:txBody>
      </p:sp>
    </p:spTree>
    <p:extLst>
      <p:ext uri="{BB962C8B-B14F-4D97-AF65-F5344CB8AC3E}">
        <p14:creationId xmlns:p14="http://schemas.microsoft.com/office/powerpoint/2010/main" val="370186891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p:spPr>
        <p:txBody>
          <a:bodyPr/>
          <a:lstStyle>
            <a:lvl1pPr>
              <a:defRPr sz="3600">
                <a:solidFill>
                  <a:schemeClr val="tx1"/>
                </a:solidFill>
                <a:latin typeface="Tahoma" pitchFamily="34" charset="0"/>
              </a:defRPr>
            </a:lvl1pPr>
            <a:lvl2pPr marL="742950" indent="-285750">
              <a:defRPr sz="3600">
                <a:solidFill>
                  <a:schemeClr val="tx1"/>
                </a:solidFill>
                <a:latin typeface="Tahoma" pitchFamily="34" charset="0"/>
              </a:defRPr>
            </a:lvl2pPr>
            <a:lvl3pPr marL="1143000" indent="-228600">
              <a:defRPr sz="3600">
                <a:solidFill>
                  <a:schemeClr val="tx1"/>
                </a:solidFill>
                <a:latin typeface="Tahoma" pitchFamily="34" charset="0"/>
              </a:defRPr>
            </a:lvl3pPr>
            <a:lvl4pPr marL="1600200" indent="-228600">
              <a:defRPr sz="3600">
                <a:solidFill>
                  <a:schemeClr val="tx1"/>
                </a:solidFill>
                <a:latin typeface="Tahoma" pitchFamily="34" charset="0"/>
              </a:defRPr>
            </a:lvl4pPr>
            <a:lvl5pPr marL="2057400" indent="-228600">
              <a:defRPr sz="3600">
                <a:solidFill>
                  <a:schemeClr val="tx1"/>
                </a:solidFill>
                <a:latin typeface="Tahoma" pitchFamily="34" charset="0"/>
              </a:defRPr>
            </a:lvl5pPr>
            <a:lvl6pPr marL="2514600" indent="-228600" eaLnBrk="0" fontAlgn="base" hangingPunct="0">
              <a:spcBef>
                <a:spcPct val="0"/>
              </a:spcBef>
              <a:spcAft>
                <a:spcPct val="0"/>
              </a:spcAft>
              <a:defRPr sz="3600">
                <a:solidFill>
                  <a:schemeClr val="tx1"/>
                </a:solidFill>
                <a:latin typeface="Tahoma" pitchFamily="34" charset="0"/>
              </a:defRPr>
            </a:lvl6pPr>
            <a:lvl7pPr marL="2971800" indent="-228600" eaLnBrk="0" fontAlgn="base" hangingPunct="0">
              <a:spcBef>
                <a:spcPct val="0"/>
              </a:spcBef>
              <a:spcAft>
                <a:spcPct val="0"/>
              </a:spcAft>
              <a:defRPr sz="3600">
                <a:solidFill>
                  <a:schemeClr val="tx1"/>
                </a:solidFill>
                <a:latin typeface="Tahoma" pitchFamily="34" charset="0"/>
              </a:defRPr>
            </a:lvl7pPr>
            <a:lvl8pPr marL="3429000" indent="-228600" eaLnBrk="0" fontAlgn="base" hangingPunct="0">
              <a:spcBef>
                <a:spcPct val="0"/>
              </a:spcBef>
              <a:spcAft>
                <a:spcPct val="0"/>
              </a:spcAft>
              <a:defRPr sz="3600">
                <a:solidFill>
                  <a:schemeClr val="tx1"/>
                </a:solidFill>
                <a:latin typeface="Tahoma" pitchFamily="34" charset="0"/>
              </a:defRPr>
            </a:lvl8pPr>
            <a:lvl9pPr marL="3886200" indent="-228600" eaLnBrk="0" fontAlgn="base" hangingPunct="0">
              <a:spcBef>
                <a:spcPct val="0"/>
              </a:spcBef>
              <a:spcAft>
                <a:spcPct val="0"/>
              </a:spcAft>
              <a:defRPr sz="3600">
                <a:solidFill>
                  <a:schemeClr val="tx1"/>
                </a:solidFill>
                <a:latin typeface="Tahoma" pitchFamily="34" charset="0"/>
              </a:defRPr>
            </a:lvl9pPr>
          </a:lstStyle>
          <a:p>
            <a:fld id="{1350182A-80CA-4FC1-9C81-E7BA653B4F0D}" type="slidenum">
              <a:rPr lang="en-US" altLang="en-US" sz="1200" smtClean="0">
                <a:latin typeface="Arial" charset="0"/>
              </a:rPr>
              <a:pPr/>
              <a:t>25</a:t>
            </a:fld>
            <a:endParaRPr lang="en-US" altLang="en-US" sz="1200" dirty="0">
              <a:latin typeface="Arial" charset="0"/>
            </a:endParaRPr>
          </a:p>
        </p:txBody>
      </p:sp>
      <p:sp>
        <p:nvSpPr>
          <p:cNvPr id="43011" name="Rectangle 2"/>
          <p:cNvSpPr>
            <a:spLocks noGrp="1" noRot="1" noChangeAspect="1" noChangeArrowheads="1" noTextEdit="1"/>
          </p:cNvSpPr>
          <p:nvPr>
            <p:ph type="sldImg"/>
          </p:nvPr>
        </p:nvSpPr>
        <p:spPr>
          <a:ln/>
        </p:spPr>
      </p:sp>
      <p:sp>
        <p:nvSpPr>
          <p:cNvPr id="43012" name="Rectangle 3"/>
          <p:cNvSpPr>
            <a:spLocks noGrp="1" noChangeArrowheads="1"/>
          </p:cNvSpPr>
          <p:nvPr>
            <p:ph type="body" idx="1"/>
          </p:nvPr>
        </p:nvSpPr>
        <p:spPr>
          <a:noFill/>
        </p:spPr>
        <p:txBody>
          <a:bodyPr/>
          <a:lstStyle/>
          <a:p>
            <a:pPr eaLnBrk="1" hangingPunct="1"/>
            <a:endParaRPr lang="en-US" altLang="en-US" dirty="0"/>
          </a:p>
        </p:txBody>
      </p:sp>
    </p:spTree>
    <p:extLst>
      <p:ext uri="{BB962C8B-B14F-4D97-AF65-F5344CB8AC3E}">
        <p14:creationId xmlns:p14="http://schemas.microsoft.com/office/powerpoint/2010/main" val="55572140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7"/>
          <p:cNvSpPr>
            <a:spLocks noGrp="1" noChangeArrowheads="1"/>
          </p:cNvSpPr>
          <p:nvPr>
            <p:ph type="sldNum" sz="quarter" idx="5"/>
          </p:nvPr>
        </p:nvSpPr>
        <p:spPr>
          <a:noFill/>
          <a:ln>
            <a:miter lim="800000"/>
            <a:headEnd/>
            <a:tailEnd/>
          </a:ln>
        </p:spPr>
        <p:txBody>
          <a:bodyPr/>
          <a:lstStyle/>
          <a:p>
            <a:fld id="{E7408920-5B52-4E36-9E3E-48EEA195C5A5}" type="slidenum">
              <a:rPr lang="en-US" altLang="en-US" smtClean="0"/>
              <a:pPr/>
              <a:t>26</a:t>
            </a:fld>
            <a:endParaRPr lang="en-US" altLang="en-US" dirty="0"/>
          </a:p>
        </p:txBody>
      </p:sp>
      <p:sp>
        <p:nvSpPr>
          <p:cNvPr id="116739" name="Rectangle 2"/>
          <p:cNvSpPr>
            <a:spLocks noGrp="1" noRot="1" noChangeAspect="1" noChangeArrowheads="1" noTextEdit="1"/>
          </p:cNvSpPr>
          <p:nvPr>
            <p:ph type="sldImg"/>
          </p:nvPr>
        </p:nvSpPr>
        <p:spPr>
          <a:ln/>
        </p:spPr>
      </p:sp>
      <p:sp>
        <p:nvSpPr>
          <p:cNvPr id="116740" name="Rectangle 3"/>
          <p:cNvSpPr>
            <a:spLocks noGrp="1" noChangeArrowheads="1"/>
          </p:cNvSpPr>
          <p:nvPr>
            <p:ph type="body" idx="1"/>
          </p:nvPr>
        </p:nvSpPr>
        <p:spPr>
          <a:noFill/>
        </p:spPr>
        <p:txBody>
          <a:bodyPr/>
          <a:lstStyle/>
          <a:p>
            <a:pPr eaLnBrk="1" hangingPunct="1"/>
            <a:endParaRPr lang="en-US" altLang="en-US" dirty="0"/>
          </a:p>
        </p:txBody>
      </p:sp>
    </p:spTree>
    <p:extLst>
      <p:ext uri="{BB962C8B-B14F-4D97-AF65-F5344CB8AC3E}">
        <p14:creationId xmlns:p14="http://schemas.microsoft.com/office/powerpoint/2010/main" val="382098482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7"/>
          <p:cNvSpPr>
            <a:spLocks noGrp="1" noChangeArrowheads="1"/>
          </p:cNvSpPr>
          <p:nvPr>
            <p:ph type="sldNum" sz="quarter" idx="5"/>
          </p:nvPr>
        </p:nvSpPr>
        <p:spPr>
          <a:noFill/>
          <a:ln>
            <a:miter lim="800000"/>
            <a:headEnd/>
            <a:tailEnd/>
          </a:ln>
        </p:spPr>
        <p:txBody>
          <a:bodyPr/>
          <a:lstStyle/>
          <a:p>
            <a:fld id="{569025A7-6D69-4AE0-A68F-312BB4FA7A19}" type="slidenum">
              <a:rPr lang="en-US" altLang="en-US" smtClean="0"/>
              <a:pPr/>
              <a:t>27</a:t>
            </a:fld>
            <a:endParaRPr lang="en-US" altLang="en-US" dirty="0"/>
          </a:p>
        </p:txBody>
      </p:sp>
      <p:sp>
        <p:nvSpPr>
          <p:cNvPr id="117763" name="Rectangle 2"/>
          <p:cNvSpPr>
            <a:spLocks noGrp="1" noRot="1" noChangeAspect="1" noChangeArrowheads="1" noTextEdit="1"/>
          </p:cNvSpPr>
          <p:nvPr>
            <p:ph type="sldImg"/>
          </p:nvPr>
        </p:nvSpPr>
        <p:spPr>
          <a:ln/>
        </p:spPr>
      </p:sp>
      <p:sp>
        <p:nvSpPr>
          <p:cNvPr id="117764" name="Rectangle 3"/>
          <p:cNvSpPr>
            <a:spLocks noGrp="1" noChangeArrowheads="1"/>
          </p:cNvSpPr>
          <p:nvPr>
            <p:ph type="body" idx="1"/>
          </p:nvPr>
        </p:nvSpPr>
        <p:spPr>
          <a:noFill/>
        </p:spPr>
        <p:txBody>
          <a:bodyPr/>
          <a:lstStyle/>
          <a:p>
            <a:pPr eaLnBrk="1" hangingPunct="1"/>
            <a:endParaRPr lang="en-US" altLang="en-US" dirty="0"/>
          </a:p>
        </p:txBody>
      </p:sp>
    </p:spTree>
    <p:extLst>
      <p:ext uri="{BB962C8B-B14F-4D97-AF65-F5344CB8AC3E}">
        <p14:creationId xmlns:p14="http://schemas.microsoft.com/office/powerpoint/2010/main" val="206592282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7"/>
          <p:cNvSpPr>
            <a:spLocks noGrp="1" noChangeArrowheads="1"/>
          </p:cNvSpPr>
          <p:nvPr>
            <p:ph type="sldNum" sz="quarter" idx="5"/>
          </p:nvPr>
        </p:nvSpPr>
        <p:spPr>
          <a:noFill/>
          <a:ln>
            <a:miter lim="800000"/>
            <a:headEnd/>
            <a:tailEnd/>
          </a:ln>
        </p:spPr>
        <p:txBody>
          <a:bodyPr/>
          <a:lstStyle/>
          <a:p>
            <a:fld id="{8B72D9AD-41C7-41F2-B59C-2046A2E2085C}" type="slidenum">
              <a:rPr lang="en-US" altLang="en-US" smtClean="0"/>
              <a:pPr/>
              <a:t>28</a:t>
            </a:fld>
            <a:endParaRPr lang="en-US" altLang="en-US" dirty="0"/>
          </a:p>
        </p:txBody>
      </p:sp>
      <p:sp>
        <p:nvSpPr>
          <p:cNvPr id="121859" name="Rectangle 2"/>
          <p:cNvSpPr>
            <a:spLocks noGrp="1" noRot="1" noChangeAspect="1" noChangeArrowheads="1" noTextEdit="1"/>
          </p:cNvSpPr>
          <p:nvPr>
            <p:ph type="sldImg"/>
          </p:nvPr>
        </p:nvSpPr>
        <p:spPr>
          <a:ln/>
        </p:spPr>
      </p:sp>
      <p:sp>
        <p:nvSpPr>
          <p:cNvPr id="121860" name="Rectangle 3"/>
          <p:cNvSpPr>
            <a:spLocks noGrp="1" noChangeArrowheads="1"/>
          </p:cNvSpPr>
          <p:nvPr>
            <p:ph type="body" idx="1"/>
          </p:nvPr>
        </p:nvSpPr>
        <p:spPr>
          <a:noFill/>
        </p:spPr>
        <p:txBody>
          <a:bodyPr/>
          <a:lstStyle/>
          <a:p>
            <a:pPr eaLnBrk="1" hangingPunct="1"/>
            <a:endParaRPr lang="en-US" altLang="en-US" dirty="0"/>
          </a:p>
        </p:txBody>
      </p:sp>
    </p:spTree>
    <p:extLst>
      <p:ext uri="{BB962C8B-B14F-4D97-AF65-F5344CB8AC3E}">
        <p14:creationId xmlns:p14="http://schemas.microsoft.com/office/powerpoint/2010/main" val="280508468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Rectangle 7"/>
          <p:cNvSpPr>
            <a:spLocks noGrp="1" noChangeArrowheads="1"/>
          </p:cNvSpPr>
          <p:nvPr>
            <p:ph type="sldNum" sz="quarter" idx="5"/>
          </p:nvPr>
        </p:nvSpPr>
        <p:spPr>
          <a:noFill/>
          <a:ln>
            <a:miter lim="800000"/>
            <a:headEnd/>
            <a:tailEnd/>
          </a:ln>
        </p:spPr>
        <p:txBody>
          <a:bodyPr/>
          <a:lstStyle/>
          <a:p>
            <a:fld id="{2432AFD4-77CC-4270-80DD-9D2E4CCA6892}" type="slidenum">
              <a:rPr lang="en-US" altLang="en-US" smtClean="0"/>
              <a:pPr/>
              <a:t>29</a:t>
            </a:fld>
            <a:endParaRPr lang="en-US" altLang="en-US" dirty="0"/>
          </a:p>
        </p:txBody>
      </p:sp>
      <p:sp>
        <p:nvSpPr>
          <p:cNvPr id="122883" name="Rectangle 2"/>
          <p:cNvSpPr>
            <a:spLocks noGrp="1" noRot="1" noChangeAspect="1" noChangeArrowheads="1" noTextEdit="1"/>
          </p:cNvSpPr>
          <p:nvPr>
            <p:ph type="sldImg"/>
          </p:nvPr>
        </p:nvSpPr>
        <p:spPr>
          <a:ln/>
        </p:spPr>
      </p:sp>
      <p:sp>
        <p:nvSpPr>
          <p:cNvPr id="122884" name="Rectangle 3"/>
          <p:cNvSpPr>
            <a:spLocks noGrp="1" noChangeArrowheads="1"/>
          </p:cNvSpPr>
          <p:nvPr>
            <p:ph type="body" idx="1"/>
          </p:nvPr>
        </p:nvSpPr>
        <p:spPr>
          <a:noFill/>
        </p:spPr>
        <p:txBody>
          <a:bodyPr/>
          <a:lstStyle/>
          <a:p>
            <a:pPr eaLnBrk="1" hangingPunct="1"/>
            <a:endParaRPr lang="en-US" altLang="en-US" dirty="0"/>
          </a:p>
        </p:txBody>
      </p:sp>
    </p:spTree>
    <p:extLst>
      <p:ext uri="{BB962C8B-B14F-4D97-AF65-F5344CB8AC3E}">
        <p14:creationId xmlns:p14="http://schemas.microsoft.com/office/powerpoint/2010/main" val="19012774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p:cNvSpPr>
            <a:spLocks noGrp="1" noChangeArrowheads="1"/>
          </p:cNvSpPr>
          <p:nvPr>
            <p:ph type="sldNum" sz="quarter" idx="5"/>
          </p:nvPr>
        </p:nvSpPr>
        <p:spPr>
          <a:noFill/>
        </p:spPr>
        <p:txBody>
          <a:bodyPr/>
          <a:lstStyle>
            <a:lvl1pPr>
              <a:defRPr sz="3600">
                <a:solidFill>
                  <a:schemeClr val="tx1"/>
                </a:solidFill>
                <a:latin typeface="Tahoma" pitchFamily="34" charset="0"/>
              </a:defRPr>
            </a:lvl1pPr>
            <a:lvl2pPr marL="742950" indent="-285750">
              <a:defRPr sz="3600">
                <a:solidFill>
                  <a:schemeClr val="tx1"/>
                </a:solidFill>
                <a:latin typeface="Tahoma" pitchFamily="34" charset="0"/>
              </a:defRPr>
            </a:lvl2pPr>
            <a:lvl3pPr marL="1143000" indent="-228600">
              <a:defRPr sz="3600">
                <a:solidFill>
                  <a:schemeClr val="tx1"/>
                </a:solidFill>
                <a:latin typeface="Tahoma" pitchFamily="34" charset="0"/>
              </a:defRPr>
            </a:lvl3pPr>
            <a:lvl4pPr marL="1600200" indent="-228600">
              <a:defRPr sz="3600">
                <a:solidFill>
                  <a:schemeClr val="tx1"/>
                </a:solidFill>
                <a:latin typeface="Tahoma" pitchFamily="34" charset="0"/>
              </a:defRPr>
            </a:lvl4pPr>
            <a:lvl5pPr marL="2057400" indent="-228600">
              <a:defRPr sz="3600">
                <a:solidFill>
                  <a:schemeClr val="tx1"/>
                </a:solidFill>
                <a:latin typeface="Tahoma" pitchFamily="34" charset="0"/>
              </a:defRPr>
            </a:lvl5pPr>
            <a:lvl6pPr marL="2514600" indent="-228600" eaLnBrk="0" fontAlgn="base" hangingPunct="0">
              <a:spcBef>
                <a:spcPct val="0"/>
              </a:spcBef>
              <a:spcAft>
                <a:spcPct val="0"/>
              </a:spcAft>
              <a:defRPr sz="3600">
                <a:solidFill>
                  <a:schemeClr val="tx1"/>
                </a:solidFill>
                <a:latin typeface="Tahoma" pitchFamily="34" charset="0"/>
              </a:defRPr>
            </a:lvl6pPr>
            <a:lvl7pPr marL="2971800" indent="-228600" eaLnBrk="0" fontAlgn="base" hangingPunct="0">
              <a:spcBef>
                <a:spcPct val="0"/>
              </a:spcBef>
              <a:spcAft>
                <a:spcPct val="0"/>
              </a:spcAft>
              <a:defRPr sz="3600">
                <a:solidFill>
                  <a:schemeClr val="tx1"/>
                </a:solidFill>
                <a:latin typeface="Tahoma" pitchFamily="34" charset="0"/>
              </a:defRPr>
            </a:lvl7pPr>
            <a:lvl8pPr marL="3429000" indent="-228600" eaLnBrk="0" fontAlgn="base" hangingPunct="0">
              <a:spcBef>
                <a:spcPct val="0"/>
              </a:spcBef>
              <a:spcAft>
                <a:spcPct val="0"/>
              </a:spcAft>
              <a:defRPr sz="3600">
                <a:solidFill>
                  <a:schemeClr val="tx1"/>
                </a:solidFill>
                <a:latin typeface="Tahoma" pitchFamily="34" charset="0"/>
              </a:defRPr>
            </a:lvl8pPr>
            <a:lvl9pPr marL="3886200" indent="-228600" eaLnBrk="0" fontAlgn="base" hangingPunct="0">
              <a:spcBef>
                <a:spcPct val="0"/>
              </a:spcBef>
              <a:spcAft>
                <a:spcPct val="0"/>
              </a:spcAft>
              <a:defRPr sz="3600">
                <a:solidFill>
                  <a:schemeClr val="tx1"/>
                </a:solidFill>
                <a:latin typeface="Tahoma" pitchFamily="34" charset="0"/>
              </a:defRPr>
            </a:lvl9pPr>
          </a:lstStyle>
          <a:p>
            <a:fld id="{D8F43CF8-9606-4E59-BFDD-568A1499E21C}" type="slidenum">
              <a:rPr lang="en-US" altLang="en-US" sz="1200" smtClean="0">
                <a:latin typeface="Arial" charset="0"/>
              </a:rPr>
              <a:pPr/>
              <a:t>3</a:t>
            </a:fld>
            <a:endParaRPr lang="en-US" altLang="en-US" sz="1200" dirty="0">
              <a:latin typeface="Arial" charset="0"/>
            </a:endParaRPr>
          </a:p>
        </p:txBody>
      </p:sp>
      <p:sp>
        <p:nvSpPr>
          <p:cNvPr id="64515" name="Rectangle 2"/>
          <p:cNvSpPr>
            <a:spLocks noGrp="1" noRot="1" noChangeAspect="1" noChangeArrowheads="1" noTextEdit="1"/>
          </p:cNvSpPr>
          <p:nvPr>
            <p:ph type="sldImg"/>
          </p:nvPr>
        </p:nvSpPr>
        <p:spPr>
          <a:ln/>
        </p:spPr>
      </p:sp>
      <p:sp>
        <p:nvSpPr>
          <p:cNvPr id="64516" name="Rectangle 3"/>
          <p:cNvSpPr>
            <a:spLocks noGrp="1" noChangeArrowheads="1"/>
          </p:cNvSpPr>
          <p:nvPr>
            <p:ph type="body" idx="1"/>
          </p:nvPr>
        </p:nvSpPr>
        <p:spPr>
          <a:noFill/>
        </p:spPr>
        <p:txBody>
          <a:bodyPr/>
          <a:lstStyle/>
          <a:p>
            <a:pPr eaLnBrk="1" hangingPunct="1"/>
            <a:endParaRPr lang="en-US" altLang="en-US" dirty="0"/>
          </a:p>
        </p:txBody>
      </p:sp>
    </p:spTree>
    <p:extLst>
      <p:ext uri="{BB962C8B-B14F-4D97-AF65-F5344CB8AC3E}">
        <p14:creationId xmlns:p14="http://schemas.microsoft.com/office/powerpoint/2010/main" val="3714711165"/>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7"/>
          <p:cNvSpPr>
            <a:spLocks noGrp="1" noChangeArrowheads="1"/>
          </p:cNvSpPr>
          <p:nvPr>
            <p:ph type="sldNum" sz="quarter" idx="5"/>
          </p:nvPr>
        </p:nvSpPr>
        <p:spPr>
          <a:noFill/>
          <a:ln>
            <a:miter lim="800000"/>
            <a:headEnd/>
            <a:tailEnd/>
          </a:ln>
        </p:spPr>
        <p:txBody>
          <a:bodyPr/>
          <a:lstStyle/>
          <a:p>
            <a:fld id="{2680AEB0-C0D3-4F8E-BD8C-31EB1EB1A9BD}" type="slidenum">
              <a:rPr lang="en-US" altLang="en-US" smtClean="0"/>
              <a:pPr/>
              <a:t>30</a:t>
            </a:fld>
            <a:endParaRPr lang="en-US" altLang="en-US" dirty="0"/>
          </a:p>
        </p:txBody>
      </p:sp>
      <p:sp>
        <p:nvSpPr>
          <p:cNvPr id="123907" name="Rectangle 2"/>
          <p:cNvSpPr>
            <a:spLocks noGrp="1" noRot="1" noChangeAspect="1" noChangeArrowheads="1" noTextEdit="1"/>
          </p:cNvSpPr>
          <p:nvPr>
            <p:ph type="sldImg"/>
          </p:nvPr>
        </p:nvSpPr>
        <p:spPr>
          <a:ln/>
        </p:spPr>
      </p:sp>
      <p:sp>
        <p:nvSpPr>
          <p:cNvPr id="123908" name="Rectangle 3"/>
          <p:cNvSpPr>
            <a:spLocks noGrp="1" noChangeArrowheads="1"/>
          </p:cNvSpPr>
          <p:nvPr>
            <p:ph type="body" idx="1"/>
          </p:nvPr>
        </p:nvSpPr>
        <p:spPr>
          <a:noFill/>
        </p:spPr>
        <p:txBody>
          <a:bodyPr/>
          <a:lstStyle/>
          <a:p>
            <a:pPr eaLnBrk="1" hangingPunct="1"/>
            <a:endParaRPr lang="en-US" altLang="en-US" dirty="0"/>
          </a:p>
        </p:txBody>
      </p:sp>
    </p:spTree>
    <p:extLst>
      <p:ext uri="{BB962C8B-B14F-4D97-AF65-F5344CB8AC3E}">
        <p14:creationId xmlns:p14="http://schemas.microsoft.com/office/powerpoint/2010/main" val="169811647"/>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7"/>
          <p:cNvSpPr>
            <a:spLocks noGrp="1" noChangeArrowheads="1"/>
          </p:cNvSpPr>
          <p:nvPr>
            <p:ph type="sldNum" sz="quarter" idx="5"/>
          </p:nvPr>
        </p:nvSpPr>
        <p:spPr>
          <a:noFill/>
          <a:ln>
            <a:miter lim="800000"/>
            <a:headEnd/>
            <a:tailEnd/>
          </a:ln>
        </p:spPr>
        <p:txBody>
          <a:bodyPr/>
          <a:lstStyle/>
          <a:p>
            <a:fld id="{75EB6947-139D-4E84-A544-FDD996471F6D}" type="slidenum">
              <a:rPr lang="en-US" altLang="en-US" smtClean="0"/>
              <a:pPr/>
              <a:t>31</a:t>
            </a:fld>
            <a:endParaRPr lang="en-US" altLang="en-US" dirty="0"/>
          </a:p>
        </p:txBody>
      </p:sp>
      <p:sp>
        <p:nvSpPr>
          <p:cNvPr id="124931" name="Rectangle 2"/>
          <p:cNvSpPr>
            <a:spLocks noGrp="1" noRot="1" noChangeAspect="1" noChangeArrowheads="1" noTextEdit="1"/>
          </p:cNvSpPr>
          <p:nvPr>
            <p:ph type="sldImg"/>
          </p:nvPr>
        </p:nvSpPr>
        <p:spPr>
          <a:ln/>
        </p:spPr>
      </p:sp>
      <p:sp>
        <p:nvSpPr>
          <p:cNvPr id="124932" name="Rectangle 3"/>
          <p:cNvSpPr>
            <a:spLocks noGrp="1" noChangeArrowheads="1"/>
          </p:cNvSpPr>
          <p:nvPr>
            <p:ph type="body" idx="1"/>
          </p:nvPr>
        </p:nvSpPr>
        <p:spPr>
          <a:noFill/>
        </p:spPr>
        <p:txBody>
          <a:bodyPr/>
          <a:lstStyle/>
          <a:p>
            <a:pPr eaLnBrk="1" hangingPunct="1"/>
            <a:endParaRPr lang="en-US" altLang="en-US" dirty="0"/>
          </a:p>
        </p:txBody>
      </p:sp>
    </p:spTree>
    <p:extLst>
      <p:ext uri="{BB962C8B-B14F-4D97-AF65-F5344CB8AC3E}">
        <p14:creationId xmlns:p14="http://schemas.microsoft.com/office/powerpoint/2010/main" val="2098288305"/>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Rectangle 7"/>
          <p:cNvSpPr>
            <a:spLocks noGrp="1" noChangeArrowheads="1"/>
          </p:cNvSpPr>
          <p:nvPr>
            <p:ph type="sldNum" sz="quarter" idx="5"/>
          </p:nvPr>
        </p:nvSpPr>
        <p:spPr>
          <a:noFill/>
          <a:ln>
            <a:miter lim="800000"/>
            <a:headEnd/>
            <a:tailEnd/>
          </a:ln>
        </p:spPr>
        <p:txBody>
          <a:bodyPr/>
          <a:lstStyle/>
          <a:p>
            <a:fld id="{E263EED3-4364-4B46-A558-990F50E4559E}" type="slidenum">
              <a:rPr lang="en-US" altLang="en-US" smtClean="0"/>
              <a:pPr/>
              <a:t>32</a:t>
            </a:fld>
            <a:endParaRPr lang="en-US" altLang="en-US" dirty="0"/>
          </a:p>
        </p:txBody>
      </p:sp>
      <p:sp>
        <p:nvSpPr>
          <p:cNvPr id="125955" name="Rectangle 2"/>
          <p:cNvSpPr>
            <a:spLocks noGrp="1" noRot="1" noChangeAspect="1" noChangeArrowheads="1" noTextEdit="1"/>
          </p:cNvSpPr>
          <p:nvPr>
            <p:ph type="sldImg"/>
          </p:nvPr>
        </p:nvSpPr>
        <p:spPr>
          <a:ln/>
        </p:spPr>
      </p:sp>
      <p:sp>
        <p:nvSpPr>
          <p:cNvPr id="125956" name="Rectangle 3"/>
          <p:cNvSpPr>
            <a:spLocks noGrp="1" noChangeArrowheads="1"/>
          </p:cNvSpPr>
          <p:nvPr>
            <p:ph type="body" idx="1"/>
          </p:nvPr>
        </p:nvSpPr>
        <p:spPr>
          <a:noFill/>
        </p:spPr>
        <p:txBody>
          <a:bodyPr/>
          <a:lstStyle/>
          <a:p>
            <a:pPr eaLnBrk="1" hangingPunct="1"/>
            <a:endParaRPr lang="en-US" altLang="en-US" dirty="0"/>
          </a:p>
        </p:txBody>
      </p:sp>
    </p:spTree>
    <p:extLst>
      <p:ext uri="{BB962C8B-B14F-4D97-AF65-F5344CB8AC3E}">
        <p14:creationId xmlns:p14="http://schemas.microsoft.com/office/powerpoint/2010/main" val="96778806"/>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Rectangle 7"/>
          <p:cNvSpPr>
            <a:spLocks noGrp="1" noChangeArrowheads="1"/>
          </p:cNvSpPr>
          <p:nvPr>
            <p:ph type="sldNum" sz="quarter" idx="5"/>
          </p:nvPr>
        </p:nvSpPr>
        <p:spPr>
          <a:noFill/>
          <a:ln>
            <a:miter lim="800000"/>
            <a:headEnd/>
            <a:tailEnd/>
          </a:ln>
        </p:spPr>
        <p:txBody>
          <a:bodyPr/>
          <a:lstStyle/>
          <a:p>
            <a:fld id="{C6CB8A5A-13EE-4620-BC1B-A482B517FAC1}" type="slidenum">
              <a:rPr lang="en-US" altLang="en-US" smtClean="0"/>
              <a:pPr/>
              <a:t>33</a:t>
            </a:fld>
            <a:endParaRPr lang="en-US" altLang="en-US" dirty="0"/>
          </a:p>
        </p:txBody>
      </p:sp>
      <p:sp>
        <p:nvSpPr>
          <p:cNvPr id="128003" name="Rectangle 2"/>
          <p:cNvSpPr>
            <a:spLocks noGrp="1" noRot="1" noChangeAspect="1" noChangeArrowheads="1" noTextEdit="1"/>
          </p:cNvSpPr>
          <p:nvPr>
            <p:ph type="sldImg"/>
          </p:nvPr>
        </p:nvSpPr>
        <p:spPr>
          <a:ln/>
        </p:spPr>
      </p:sp>
      <p:sp>
        <p:nvSpPr>
          <p:cNvPr id="128004" name="Rectangle 3"/>
          <p:cNvSpPr>
            <a:spLocks noGrp="1" noChangeArrowheads="1"/>
          </p:cNvSpPr>
          <p:nvPr>
            <p:ph type="body" idx="1"/>
          </p:nvPr>
        </p:nvSpPr>
        <p:spPr>
          <a:noFill/>
        </p:spPr>
        <p:txBody>
          <a:bodyPr/>
          <a:lstStyle/>
          <a:p>
            <a:pPr eaLnBrk="1" hangingPunct="1"/>
            <a:endParaRPr lang="en-US" altLang="en-US" dirty="0"/>
          </a:p>
        </p:txBody>
      </p:sp>
    </p:spTree>
    <p:extLst>
      <p:ext uri="{BB962C8B-B14F-4D97-AF65-F5344CB8AC3E}">
        <p14:creationId xmlns:p14="http://schemas.microsoft.com/office/powerpoint/2010/main" val="1890823620"/>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Rectangle 7"/>
          <p:cNvSpPr>
            <a:spLocks noGrp="1" noChangeArrowheads="1"/>
          </p:cNvSpPr>
          <p:nvPr>
            <p:ph type="sldNum" sz="quarter" idx="5"/>
          </p:nvPr>
        </p:nvSpPr>
        <p:spPr>
          <a:noFill/>
          <a:ln>
            <a:miter lim="800000"/>
            <a:headEnd/>
            <a:tailEnd/>
          </a:ln>
        </p:spPr>
        <p:txBody>
          <a:bodyPr/>
          <a:lstStyle/>
          <a:p>
            <a:fld id="{D2D71C8D-BF0B-4BE3-B98C-ADC334572463}" type="slidenum">
              <a:rPr lang="en-US" altLang="en-US" smtClean="0"/>
              <a:pPr/>
              <a:t>34</a:t>
            </a:fld>
            <a:endParaRPr lang="en-US" altLang="en-US" dirty="0"/>
          </a:p>
        </p:txBody>
      </p:sp>
      <p:sp>
        <p:nvSpPr>
          <p:cNvPr id="129027" name="Rectangle 2"/>
          <p:cNvSpPr>
            <a:spLocks noGrp="1" noRot="1" noChangeAspect="1" noChangeArrowheads="1" noTextEdit="1"/>
          </p:cNvSpPr>
          <p:nvPr>
            <p:ph type="sldImg"/>
          </p:nvPr>
        </p:nvSpPr>
        <p:spPr>
          <a:ln/>
        </p:spPr>
      </p:sp>
      <p:sp>
        <p:nvSpPr>
          <p:cNvPr id="129028" name="Rectangle 3"/>
          <p:cNvSpPr>
            <a:spLocks noGrp="1" noChangeArrowheads="1"/>
          </p:cNvSpPr>
          <p:nvPr>
            <p:ph type="body" idx="1"/>
          </p:nvPr>
        </p:nvSpPr>
        <p:spPr>
          <a:noFill/>
        </p:spPr>
        <p:txBody>
          <a:bodyPr/>
          <a:lstStyle/>
          <a:p>
            <a:pPr eaLnBrk="1" hangingPunct="1"/>
            <a:endParaRPr lang="en-US" altLang="en-US" dirty="0"/>
          </a:p>
        </p:txBody>
      </p:sp>
    </p:spTree>
    <p:extLst>
      <p:ext uri="{BB962C8B-B14F-4D97-AF65-F5344CB8AC3E}">
        <p14:creationId xmlns:p14="http://schemas.microsoft.com/office/powerpoint/2010/main" val="289591652"/>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7"/>
          <p:cNvSpPr>
            <a:spLocks noGrp="1" noChangeArrowheads="1"/>
          </p:cNvSpPr>
          <p:nvPr>
            <p:ph type="sldNum" sz="quarter" idx="5"/>
          </p:nvPr>
        </p:nvSpPr>
        <p:spPr>
          <a:noFill/>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algn="ctr" eaLnBrk="0" fontAlgn="base" hangingPunct="0">
              <a:spcBef>
                <a:spcPct val="0"/>
              </a:spcBef>
              <a:spcAft>
                <a:spcPct val="0"/>
              </a:spcAft>
              <a:defRPr>
                <a:solidFill>
                  <a:schemeClr val="tx1"/>
                </a:solidFill>
                <a:latin typeface="Tahoma" panose="020B0604030504040204" pitchFamily="34" charset="0"/>
              </a:defRPr>
            </a:lvl6pPr>
            <a:lvl7pPr marL="2971800" indent="-228600" algn="ctr" eaLnBrk="0" fontAlgn="base" hangingPunct="0">
              <a:spcBef>
                <a:spcPct val="0"/>
              </a:spcBef>
              <a:spcAft>
                <a:spcPct val="0"/>
              </a:spcAft>
              <a:defRPr>
                <a:solidFill>
                  <a:schemeClr val="tx1"/>
                </a:solidFill>
                <a:latin typeface="Tahoma" panose="020B0604030504040204" pitchFamily="34" charset="0"/>
              </a:defRPr>
            </a:lvl7pPr>
            <a:lvl8pPr marL="3429000" indent="-228600" algn="ctr" eaLnBrk="0" fontAlgn="base" hangingPunct="0">
              <a:spcBef>
                <a:spcPct val="0"/>
              </a:spcBef>
              <a:spcAft>
                <a:spcPct val="0"/>
              </a:spcAft>
              <a:defRPr>
                <a:solidFill>
                  <a:schemeClr val="tx1"/>
                </a:solidFill>
                <a:latin typeface="Tahoma" panose="020B0604030504040204" pitchFamily="34" charset="0"/>
              </a:defRPr>
            </a:lvl8pPr>
            <a:lvl9pPr marL="3886200" indent="-228600" algn="ctr" eaLnBrk="0" fontAlgn="base" hangingPunct="0">
              <a:spcBef>
                <a:spcPct val="0"/>
              </a:spcBef>
              <a:spcAft>
                <a:spcPct val="0"/>
              </a:spcAft>
              <a:defRPr>
                <a:solidFill>
                  <a:schemeClr val="tx1"/>
                </a:solidFill>
                <a:latin typeface="Tahoma" panose="020B0604030504040204" pitchFamily="34" charset="0"/>
              </a:defRPr>
            </a:lvl9pPr>
          </a:lstStyle>
          <a:p>
            <a:fld id="{D37F1076-23BF-41DF-ACF8-BDB621184DB2}" type="slidenum">
              <a:rPr lang="en-US" altLang="en-US">
                <a:latin typeface="Arial" panose="020B0604020202020204" pitchFamily="34" charset="0"/>
              </a:rPr>
              <a:pPr/>
              <a:t>35</a:t>
            </a:fld>
            <a:endParaRPr lang="en-US" altLang="en-US" dirty="0">
              <a:latin typeface="Arial" panose="020B0604020202020204" pitchFamily="34" charset="0"/>
            </a:endParaRPr>
          </a:p>
        </p:txBody>
      </p:sp>
      <p:sp>
        <p:nvSpPr>
          <p:cNvPr id="110595" name="Rectangle 2"/>
          <p:cNvSpPr>
            <a:spLocks noGrp="1" noRot="1" noChangeAspect="1" noChangeArrowheads="1" noTextEdit="1"/>
          </p:cNvSpPr>
          <p:nvPr>
            <p:ph type="sldImg"/>
          </p:nvPr>
        </p:nvSpPr>
        <p:spPr>
          <a:ln/>
        </p:spPr>
      </p:sp>
      <p:sp>
        <p:nvSpPr>
          <p:cNvPr id="110596" name="Rectangle 3"/>
          <p:cNvSpPr>
            <a:spLocks noGrp="1" noChangeArrowheads="1"/>
          </p:cNvSpPr>
          <p:nvPr>
            <p:ph type="body" idx="1"/>
          </p:nvPr>
        </p:nvSpPr>
        <p:spPr>
          <a:noFill/>
        </p:spPr>
        <p:txBody>
          <a:bodyPr/>
          <a:lstStyle/>
          <a:p>
            <a:endParaRPr lang="en-US" altLang="en-US" dirty="0">
              <a:latin typeface="Arial" panose="020B0604020202020204" pitchFamily="34" charset="0"/>
            </a:endParaRPr>
          </a:p>
        </p:txBody>
      </p:sp>
    </p:spTree>
    <p:extLst>
      <p:ext uri="{BB962C8B-B14F-4D97-AF65-F5344CB8AC3E}">
        <p14:creationId xmlns:p14="http://schemas.microsoft.com/office/powerpoint/2010/main" val="3868551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7"/>
          <p:cNvSpPr>
            <a:spLocks noGrp="1" noChangeArrowheads="1"/>
          </p:cNvSpPr>
          <p:nvPr>
            <p:ph type="sldNum" sz="quarter" idx="5"/>
          </p:nvPr>
        </p:nvSpPr>
        <p:spPr>
          <a:noFill/>
        </p:spPr>
        <p:txBody>
          <a:bodyPr/>
          <a:lstStyle>
            <a:lvl1pPr>
              <a:defRPr sz="3600">
                <a:solidFill>
                  <a:schemeClr val="tx1"/>
                </a:solidFill>
                <a:latin typeface="Tahoma" pitchFamily="34" charset="0"/>
              </a:defRPr>
            </a:lvl1pPr>
            <a:lvl2pPr marL="742950" indent="-285750">
              <a:defRPr sz="3600">
                <a:solidFill>
                  <a:schemeClr val="tx1"/>
                </a:solidFill>
                <a:latin typeface="Tahoma" pitchFamily="34" charset="0"/>
              </a:defRPr>
            </a:lvl2pPr>
            <a:lvl3pPr marL="1143000" indent="-228600">
              <a:defRPr sz="3600">
                <a:solidFill>
                  <a:schemeClr val="tx1"/>
                </a:solidFill>
                <a:latin typeface="Tahoma" pitchFamily="34" charset="0"/>
              </a:defRPr>
            </a:lvl3pPr>
            <a:lvl4pPr marL="1600200" indent="-228600">
              <a:defRPr sz="3600">
                <a:solidFill>
                  <a:schemeClr val="tx1"/>
                </a:solidFill>
                <a:latin typeface="Tahoma" pitchFamily="34" charset="0"/>
              </a:defRPr>
            </a:lvl4pPr>
            <a:lvl5pPr marL="2057400" indent="-228600">
              <a:defRPr sz="3600">
                <a:solidFill>
                  <a:schemeClr val="tx1"/>
                </a:solidFill>
                <a:latin typeface="Tahoma" pitchFamily="34" charset="0"/>
              </a:defRPr>
            </a:lvl5pPr>
            <a:lvl6pPr marL="2514600" indent="-228600" eaLnBrk="0" fontAlgn="base" hangingPunct="0">
              <a:spcBef>
                <a:spcPct val="0"/>
              </a:spcBef>
              <a:spcAft>
                <a:spcPct val="0"/>
              </a:spcAft>
              <a:defRPr sz="3600">
                <a:solidFill>
                  <a:schemeClr val="tx1"/>
                </a:solidFill>
                <a:latin typeface="Tahoma" pitchFamily="34" charset="0"/>
              </a:defRPr>
            </a:lvl6pPr>
            <a:lvl7pPr marL="2971800" indent="-228600" eaLnBrk="0" fontAlgn="base" hangingPunct="0">
              <a:spcBef>
                <a:spcPct val="0"/>
              </a:spcBef>
              <a:spcAft>
                <a:spcPct val="0"/>
              </a:spcAft>
              <a:defRPr sz="3600">
                <a:solidFill>
                  <a:schemeClr val="tx1"/>
                </a:solidFill>
                <a:latin typeface="Tahoma" pitchFamily="34" charset="0"/>
              </a:defRPr>
            </a:lvl7pPr>
            <a:lvl8pPr marL="3429000" indent="-228600" eaLnBrk="0" fontAlgn="base" hangingPunct="0">
              <a:spcBef>
                <a:spcPct val="0"/>
              </a:spcBef>
              <a:spcAft>
                <a:spcPct val="0"/>
              </a:spcAft>
              <a:defRPr sz="3600">
                <a:solidFill>
                  <a:schemeClr val="tx1"/>
                </a:solidFill>
                <a:latin typeface="Tahoma" pitchFamily="34" charset="0"/>
              </a:defRPr>
            </a:lvl8pPr>
            <a:lvl9pPr marL="3886200" indent="-228600" eaLnBrk="0" fontAlgn="base" hangingPunct="0">
              <a:spcBef>
                <a:spcPct val="0"/>
              </a:spcBef>
              <a:spcAft>
                <a:spcPct val="0"/>
              </a:spcAft>
              <a:defRPr sz="3600">
                <a:solidFill>
                  <a:schemeClr val="tx1"/>
                </a:solidFill>
                <a:latin typeface="Tahoma" pitchFamily="34" charset="0"/>
              </a:defRPr>
            </a:lvl9pPr>
          </a:lstStyle>
          <a:p>
            <a:fld id="{F94BF764-14C9-4F12-A75A-D79135CE0E95}" type="slidenum">
              <a:rPr lang="en-US" altLang="en-US" sz="1200" smtClean="0">
                <a:latin typeface="Arial" charset="0"/>
              </a:rPr>
              <a:pPr/>
              <a:t>4</a:t>
            </a:fld>
            <a:endParaRPr lang="en-US" altLang="en-US" sz="1200" dirty="0">
              <a:latin typeface="Arial" charset="0"/>
            </a:endParaRPr>
          </a:p>
        </p:txBody>
      </p:sp>
      <p:sp>
        <p:nvSpPr>
          <p:cNvPr id="65539" name="Rectangle 2"/>
          <p:cNvSpPr>
            <a:spLocks noGrp="1" noRot="1" noChangeAspect="1" noChangeArrowheads="1" noTextEdit="1"/>
          </p:cNvSpPr>
          <p:nvPr>
            <p:ph type="sldImg"/>
          </p:nvPr>
        </p:nvSpPr>
        <p:spPr>
          <a:ln/>
        </p:spPr>
      </p:sp>
      <p:sp>
        <p:nvSpPr>
          <p:cNvPr id="65540" name="Rectangle 3"/>
          <p:cNvSpPr>
            <a:spLocks noGrp="1" noChangeArrowheads="1"/>
          </p:cNvSpPr>
          <p:nvPr>
            <p:ph type="body" idx="1"/>
          </p:nvPr>
        </p:nvSpPr>
        <p:spPr>
          <a:noFill/>
        </p:spPr>
        <p:txBody>
          <a:bodyPr/>
          <a:lstStyle/>
          <a:p>
            <a:pPr eaLnBrk="1" hangingPunct="1"/>
            <a:endParaRPr lang="en-US" altLang="en-US" dirty="0"/>
          </a:p>
        </p:txBody>
      </p:sp>
    </p:spTree>
    <p:extLst>
      <p:ext uri="{BB962C8B-B14F-4D97-AF65-F5344CB8AC3E}">
        <p14:creationId xmlns:p14="http://schemas.microsoft.com/office/powerpoint/2010/main" val="254227647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a:noFill/>
        </p:spPr>
        <p:txBody>
          <a:bodyPr/>
          <a:lstStyle>
            <a:lvl1pPr>
              <a:defRPr sz="3600">
                <a:solidFill>
                  <a:schemeClr val="tx1"/>
                </a:solidFill>
                <a:latin typeface="Tahoma" pitchFamily="34" charset="0"/>
              </a:defRPr>
            </a:lvl1pPr>
            <a:lvl2pPr marL="742950" indent="-285750">
              <a:defRPr sz="3600">
                <a:solidFill>
                  <a:schemeClr val="tx1"/>
                </a:solidFill>
                <a:latin typeface="Tahoma" pitchFamily="34" charset="0"/>
              </a:defRPr>
            </a:lvl2pPr>
            <a:lvl3pPr marL="1143000" indent="-228600">
              <a:defRPr sz="3600">
                <a:solidFill>
                  <a:schemeClr val="tx1"/>
                </a:solidFill>
                <a:latin typeface="Tahoma" pitchFamily="34" charset="0"/>
              </a:defRPr>
            </a:lvl3pPr>
            <a:lvl4pPr marL="1600200" indent="-228600">
              <a:defRPr sz="3600">
                <a:solidFill>
                  <a:schemeClr val="tx1"/>
                </a:solidFill>
                <a:latin typeface="Tahoma" pitchFamily="34" charset="0"/>
              </a:defRPr>
            </a:lvl4pPr>
            <a:lvl5pPr marL="2057400" indent="-228600">
              <a:defRPr sz="3600">
                <a:solidFill>
                  <a:schemeClr val="tx1"/>
                </a:solidFill>
                <a:latin typeface="Tahoma" pitchFamily="34" charset="0"/>
              </a:defRPr>
            </a:lvl5pPr>
            <a:lvl6pPr marL="2514600" indent="-228600" eaLnBrk="0" fontAlgn="base" hangingPunct="0">
              <a:spcBef>
                <a:spcPct val="0"/>
              </a:spcBef>
              <a:spcAft>
                <a:spcPct val="0"/>
              </a:spcAft>
              <a:defRPr sz="3600">
                <a:solidFill>
                  <a:schemeClr val="tx1"/>
                </a:solidFill>
                <a:latin typeface="Tahoma" pitchFamily="34" charset="0"/>
              </a:defRPr>
            </a:lvl6pPr>
            <a:lvl7pPr marL="2971800" indent="-228600" eaLnBrk="0" fontAlgn="base" hangingPunct="0">
              <a:spcBef>
                <a:spcPct val="0"/>
              </a:spcBef>
              <a:spcAft>
                <a:spcPct val="0"/>
              </a:spcAft>
              <a:defRPr sz="3600">
                <a:solidFill>
                  <a:schemeClr val="tx1"/>
                </a:solidFill>
                <a:latin typeface="Tahoma" pitchFamily="34" charset="0"/>
              </a:defRPr>
            </a:lvl7pPr>
            <a:lvl8pPr marL="3429000" indent="-228600" eaLnBrk="0" fontAlgn="base" hangingPunct="0">
              <a:spcBef>
                <a:spcPct val="0"/>
              </a:spcBef>
              <a:spcAft>
                <a:spcPct val="0"/>
              </a:spcAft>
              <a:defRPr sz="3600">
                <a:solidFill>
                  <a:schemeClr val="tx1"/>
                </a:solidFill>
                <a:latin typeface="Tahoma" pitchFamily="34" charset="0"/>
              </a:defRPr>
            </a:lvl8pPr>
            <a:lvl9pPr marL="3886200" indent="-228600" eaLnBrk="0" fontAlgn="base" hangingPunct="0">
              <a:spcBef>
                <a:spcPct val="0"/>
              </a:spcBef>
              <a:spcAft>
                <a:spcPct val="0"/>
              </a:spcAft>
              <a:defRPr sz="3600">
                <a:solidFill>
                  <a:schemeClr val="tx1"/>
                </a:solidFill>
                <a:latin typeface="Tahoma" pitchFamily="34" charset="0"/>
              </a:defRPr>
            </a:lvl9pPr>
          </a:lstStyle>
          <a:p>
            <a:fld id="{3671150A-14DB-46BD-B412-639F38B77A88}" type="slidenum">
              <a:rPr lang="en-US" altLang="en-US" sz="1200" smtClean="0">
                <a:latin typeface="Arial" charset="0"/>
              </a:rPr>
              <a:pPr/>
              <a:t>5</a:t>
            </a:fld>
            <a:endParaRPr lang="en-US" altLang="en-US" sz="1200" dirty="0">
              <a:latin typeface="Arial" charset="0"/>
            </a:endParaRPr>
          </a:p>
        </p:txBody>
      </p:sp>
      <p:sp>
        <p:nvSpPr>
          <p:cNvPr id="66563" name="Rectangle 2"/>
          <p:cNvSpPr>
            <a:spLocks noGrp="1" noRot="1" noChangeAspect="1" noChangeArrowheads="1" noTextEdit="1"/>
          </p:cNvSpPr>
          <p:nvPr>
            <p:ph type="sldImg"/>
          </p:nvPr>
        </p:nvSpPr>
        <p:spPr>
          <a:ln/>
        </p:spPr>
      </p:sp>
      <p:sp>
        <p:nvSpPr>
          <p:cNvPr id="66564" name="Rectangle 3"/>
          <p:cNvSpPr>
            <a:spLocks noGrp="1" noChangeArrowheads="1"/>
          </p:cNvSpPr>
          <p:nvPr>
            <p:ph type="body" idx="1"/>
          </p:nvPr>
        </p:nvSpPr>
        <p:spPr>
          <a:noFill/>
        </p:spPr>
        <p:txBody>
          <a:bodyPr/>
          <a:lstStyle/>
          <a:p>
            <a:pPr eaLnBrk="1" hangingPunct="1"/>
            <a:endParaRPr lang="en-US" altLang="en-US" dirty="0"/>
          </a:p>
        </p:txBody>
      </p:sp>
    </p:spTree>
    <p:extLst>
      <p:ext uri="{BB962C8B-B14F-4D97-AF65-F5344CB8AC3E}">
        <p14:creationId xmlns:p14="http://schemas.microsoft.com/office/powerpoint/2010/main" val="316315302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p:cNvSpPr>
            <a:spLocks noGrp="1" noChangeArrowheads="1"/>
          </p:cNvSpPr>
          <p:nvPr>
            <p:ph type="sldNum" sz="quarter" idx="5"/>
          </p:nvPr>
        </p:nvSpPr>
        <p:spPr>
          <a:noFill/>
        </p:spPr>
        <p:txBody>
          <a:bodyPr/>
          <a:lstStyle>
            <a:lvl1pPr>
              <a:defRPr sz="3600">
                <a:solidFill>
                  <a:schemeClr val="tx1"/>
                </a:solidFill>
                <a:latin typeface="Tahoma" pitchFamily="34" charset="0"/>
              </a:defRPr>
            </a:lvl1pPr>
            <a:lvl2pPr marL="742950" indent="-285750">
              <a:defRPr sz="3600">
                <a:solidFill>
                  <a:schemeClr val="tx1"/>
                </a:solidFill>
                <a:latin typeface="Tahoma" pitchFamily="34" charset="0"/>
              </a:defRPr>
            </a:lvl2pPr>
            <a:lvl3pPr marL="1143000" indent="-228600">
              <a:defRPr sz="3600">
                <a:solidFill>
                  <a:schemeClr val="tx1"/>
                </a:solidFill>
                <a:latin typeface="Tahoma" pitchFamily="34" charset="0"/>
              </a:defRPr>
            </a:lvl3pPr>
            <a:lvl4pPr marL="1600200" indent="-228600">
              <a:defRPr sz="3600">
                <a:solidFill>
                  <a:schemeClr val="tx1"/>
                </a:solidFill>
                <a:latin typeface="Tahoma" pitchFamily="34" charset="0"/>
              </a:defRPr>
            </a:lvl4pPr>
            <a:lvl5pPr marL="2057400" indent="-228600">
              <a:defRPr sz="3600">
                <a:solidFill>
                  <a:schemeClr val="tx1"/>
                </a:solidFill>
                <a:latin typeface="Tahoma" pitchFamily="34" charset="0"/>
              </a:defRPr>
            </a:lvl5pPr>
            <a:lvl6pPr marL="2514600" indent="-228600" eaLnBrk="0" fontAlgn="base" hangingPunct="0">
              <a:spcBef>
                <a:spcPct val="0"/>
              </a:spcBef>
              <a:spcAft>
                <a:spcPct val="0"/>
              </a:spcAft>
              <a:defRPr sz="3600">
                <a:solidFill>
                  <a:schemeClr val="tx1"/>
                </a:solidFill>
                <a:latin typeface="Tahoma" pitchFamily="34" charset="0"/>
              </a:defRPr>
            </a:lvl6pPr>
            <a:lvl7pPr marL="2971800" indent="-228600" eaLnBrk="0" fontAlgn="base" hangingPunct="0">
              <a:spcBef>
                <a:spcPct val="0"/>
              </a:spcBef>
              <a:spcAft>
                <a:spcPct val="0"/>
              </a:spcAft>
              <a:defRPr sz="3600">
                <a:solidFill>
                  <a:schemeClr val="tx1"/>
                </a:solidFill>
                <a:latin typeface="Tahoma" pitchFamily="34" charset="0"/>
              </a:defRPr>
            </a:lvl7pPr>
            <a:lvl8pPr marL="3429000" indent="-228600" eaLnBrk="0" fontAlgn="base" hangingPunct="0">
              <a:spcBef>
                <a:spcPct val="0"/>
              </a:spcBef>
              <a:spcAft>
                <a:spcPct val="0"/>
              </a:spcAft>
              <a:defRPr sz="3600">
                <a:solidFill>
                  <a:schemeClr val="tx1"/>
                </a:solidFill>
                <a:latin typeface="Tahoma" pitchFamily="34" charset="0"/>
              </a:defRPr>
            </a:lvl8pPr>
            <a:lvl9pPr marL="3886200" indent="-228600" eaLnBrk="0" fontAlgn="base" hangingPunct="0">
              <a:spcBef>
                <a:spcPct val="0"/>
              </a:spcBef>
              <a:spcAft>
                <a:spcPct val="0"/>
              </a:spcAft>
              <a:defRPr sz="3600">
                <a:solidFill>
                  <a:schemeClr val="tx1"/>
                </a:solidFill>
                <a:latin typeface="Tahoma" pitchFamily="34" charset="0"/>
              </a:defRPr>
            </a:lvl9pPr>
          </a:lstStyle>
          <a:p>
            <a:fld id="{628CE8B4-31A6-4FA5-A53D-FFAA66F0B2CC}" type="slidenum">
              <a:rPr lang="en-US" altLang="en-US" sz="1200" smtClean="0">
                <a:latin typeface="Arial" charset="0"/>
              </a:rPr>
              <a:pPr/>
              <a:t>6</a:t>
            </a:fld>
            <a:endParaRPr lang="en-US" altLang="en-US" sz="1200" dirty="0">
              <a:latin typeface="Arial" charset="0"/>
            </a:endParaRPr>
          </a:p>
        </p:txBody>
      </p:sp>
      <p:sp>
        <p:nvSpPr>
          <p:cNvPr id="67587" name="Rectangle 2"/>
          <p:cNvSpPr>
            <a:spLocks noGrp="1" noRot="1" noChangeAspect="1" noChangeArrowheads="1" noTextEdit="1"/>
          </p:cNvSpPr>
          <p:nvPr>
            <p:ph type="sldImg"/>
          </p:nvPr>
        </p:nvSpPr>
        <p:spPr>
          <a:ln/>
        </p:spPr>
      </p:sp>
      <p:sp>
        <p:nvSpPr>
          <p:cNvPr id="67588" name="Rectangle 3"/>
          <p:cNvSpPr>
            <a:spLocks noGrp="1" noChangeArrowheads="1"/>
          </p:cNvSpPr>
          <p:nvPr>
            <p:ph type="body" idx="1"/>
          </p:nvPr>
        </p:nvSpPr>
        <p:spPr>
          <a:noFill/>
        </p:spPr>
        <p:txBody>
          <a:bodyPr/>
          <a:lstStyle/>
          <a:p>
            <a:pPr eaLnBrk="1" hangingPunct="1"/>
            <a:endParaRPr lang="en-US" altLang="en-US" dirty="0"/>
          </a:p>
        </p:txBody>
      </p:sp>
    </p:spTree>
    <p:extLst>
      <p:ext uri="{BB962C8B-B14F-4D97-AF65-F5344CB8AC3E}">
        <p14:creationId xmlns:p14="http://schemas.microsoft.com/office/powerpoint/2010/main" val="399008132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7"/>
          <p:cNvSpPr>
            <a:spLocks noGrp="1" noChangeArrowheads="1"/>
          </p:cNvSpPr>
          <p:nvPr>
            <p:ph type="sldNum" sz="quarter" idx="5"/>
          </p:nvPr>
        </p:nvSpPr>
        <p:spPr>
          <a:noFill/>
        </p:spPr>
        <p:txBody>
          <a:bodyPr/>
          <a:lstStyle>
            <a:lvl1pPr>
              <a:defRPr sz="3600">
                <a:solidFill>
                  <a:schemeClr val="tx1"/>
                </a:solidFill>
                <a:latin typeface="Tahoma" pitchFamily="34" charset="0"/>
              </a:defRPr>
            </a:lvl1pPr>
            <a:lvl2pPr marL="742950" indent="-285750">
              <a:defRPr sz="3600">
                <a:solidFill>
                  <a:schemeClr val="tx1"/>
                </a:solidFill>
                <a:latin typeface="Tahoma" pitchFamily="34" charset="0"/>
              </a:defRPr>
            </a:lvl2pPr>
            <a:lvl3pPr marL="1143000" indent="-228600">
              <a:defRPr sz="3600">
                <a:solidFill>
                  <a:schemeClr val="tx1"/>
                </a:solidFill>
                <a:latin typeface="Tahoma" pitchFamily="34" charset="0"/>
              </a:defRPr>
            </a:lvl3pPr>
            <a:lvl4pPr marL="1600200" indent="-228600">
              <a:defRPr sz="3600">
                <a:solidFill>
                  <a:schemeClr val="tx1"/>
                </a:solidFill>
                <a:latin typeface="Tahoma" pitchFamily="34" charset="0"/>
              </a:defRPr>
            </a:lvl4pPr>
            <a:lvl5pPr marL="2057400" indent="-228600">
              <a:defRPr sz="3600">
                <a:solidFill>
                  <a:schemeClr val="tx1"/>
                </a:solidFill>
                <a:latin typeface="Tahoma" pitchFamily="34" charset="0"/>
              </a:defRPr>
            </a:lvl5pPr>
            <a:lvl6pPr marL="2514600" indent="-228600" eaLnBrk="0" fontAlgn="base" hangingPunct="0">
              <a:spcBef>
                <a:spcPct val="0"/>
              </a:spcBef>
              <a:spcAft>
                <a:spcPct val="0"/>
              </a:spcAft>
              <a:defRPr sz="3600">
                <a:solidFill>
                  <a:schemeClr val="tx1"/>
                </a:solidFill>
                <a:latin typeface="Tahoma" pitchFamily="34" charset="0"/>
              </a:defRPr>
            </a:lvl6pPr>
            <a:lvl7pPr marL="2971800" indent="-228600" eaLnBrk="0" fontAlgn="base" hangingPunct="0">
              <a:spcBef>
                <a:spcPct val="0"/>
              </a:spcBef>
              <a:spcAft>
                <a:spcPct val="0"/>
              </a:spcAft>
              <a:defRPr sz="3600">
                <a:solidFill>
                  <a:schemeClr val="tx1"/>
                </a:solidFill>
                <a:latin typeface="Tahoma" pitchFamily="34" charset="0"/>
              </a:defRPr>
            </a:lvl7pPr>
            <a:lvl8pPr marL="3429000" indent="-228600" eaLnBrk="0" fontAlgn="base" hangingPunct="0">
              <a:spcBef>
                <a:spcPct val="0"/>
              </a:spcBef>
              <a:spcAft>
                <a:spcPct val="0"/>
              </a:spcAft>
              <a:defRPr sz="3600">
                <a:solidFill>
                  <a:schemeClr val="tx1"/>
                </a:solidFill>
                <a:latin typeface="Tahoma" pitchFamily="34" charset="0"/>
              </a:defRPr>
            </a:lvl8pPr>
            <a:lvl9pPr marL="3886200" indent="-228600" eaLnBrk="0" fontAlgn="base" hangingPunct="0">
              <a:spcBef>
                <a:spcPct val="0"/>
              </a:spcBef>
              <a:spcAft>
                <a:spcPct val="0"/>
              </a:spcAft>
              <a:defRPr sz="3600">
                <a:solidFill>
                  <a:schemeClr val="tx1"/>
                </a:solidFill>
                <a:latin typeface="Tahoma" pitchFamily="34" charset="0"/>
              </a:defRPr>
            </a:lvl9pPr>
          </a:lstStyle>
          <a:p>
            <a:fld id="{6D930A2C-300C-44CD-BB8C-7B9EBA01B090}" type="slidenum">
              <a:rPr lang="en-US" altLang="en-US" sz="1200" smtClean="0">
                <a:latin typeface="Arial" charset="0"/>
              </a:rPr>
              <a:pPr/>
              <a:t>7</a:t>
            </a:fld>
            <a:endParaRPr lang="en-US" altLang="en-US" sz="1200" dirty="0">
              <a:latin typeface="Arial" charset="0"/>
            </a:endParaRPr>
          </a:p>
        </p:txBody>
      </p:sp>
      <p:sp>
        <p:nvSpPr>
          <p:cNvPr id="68611" name="Rectangle 2"/>
          <p:cNvSpPr>
            <a:spLocks noGrp="1" noRot="1" noChangeAspect="1" noChangeArrowheads="1" noTextEdit="1"/>
          </p:cNvSpPr>
          <p:nvPr>
            <p:ph type="sldImg"/>
          </p:nvPr>
        </p:nvSpPr>
        <p:spPr>
          <a:ln/>
        </p:spPr>
      </p:sp>
      <p:sp>
        <p:nvSpPr>
          <p:cNvPr id="68612" name="Rectangle 3"/>
          <p:cNvSpPr>
            <a:spLocks noGrp="1" noChangeArrowheads="1"/>
          </p:cNvSpPr>
          <p:nvPr>
            <p:ph type="body" idx="1"/>
          </p:nvPr>
        </p:nvSpPr>
        <p:spPr>
          <a:noFill/>
        </p:spPr>
        <p:txBody>
          <a:bodyPr/>
          <a:lstStyle/>
          <a:p>
            <a:pPr eaLnBrk="1" hangingPunct="1"/>
            <a:endParaRPr lang="en-US" altLang="en-US" dirty="0"/>
          </a:p>
        </p:txBody>
      </p:sp>
    </p:spTree>
    <p:extLst>
      <p:ext uri="{BB962C8B-B14F-4D97-AF65-F5344CB8AC3E}">
        <p14:creationId xmlns:p14="http://schemas.microsoft.com/office/powerpoint/2010/main" val="218880947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7"/>
          <p:cNvSpPr>
            <a:spLocks noGrp="1" noChangeArrowheads="1"/>
          </p:cNvSpPr>
          <p:nvPr>
            <p:ph type="sldNum" sz="quarter" idx="5"/>
          </p:nvPr>
        </p:nvSpPr>
        <p:spPr>
          <a:noFill/>
        </p:spPr>
        <p:txBody>
          <a:bodyPr/>
          <a:lstStyle>
            <a:lvl1pPr>
              <a:defRPr sz="3600">
                <a:solidFill>
                  <a:schemeClr val="tx1"/>
                </a:solidFill>
                <a:latin typeface="Tahoma" pitchFamily="34" charset="0"/>
              </a:defRPr>
            </a:lvl1pPr>
            <a:lvl2pPr marL="742950" indent="-285750">
              <a:defRPr sz="3600">
                <a:solidFill>
                  <a:schemeClr val="tx1"/>
                </a:solidFill>
                <a:latin typeface="Tahoma" pitchFamily="34" charset="0"/>
              </a:defRPr>
            </a:lvl2pPr>
            <a:lvl3pPr marL="1143000" indent="-228600">
              <a:defRPr sz="3600">
                <a:solidFill>
                  <a:schemeClr val="tx1"/>
                </a:solidFill>
                <a:latin typeface="Tahoma" pitchFamily="34" charset="0"/>
              </a:defRPr>
            </a:lvl3pPr>
            <a:lvl4pPr marL="1600200" indent="-228600">
              <a:defRPr sz="3600">
                <a:solidFill>
                  <a:schemeClr val="tx1"/>
                </a:solidFill>
                <a:latin typeface="Tahoma" pitchFamily="34" charset="0"/>
              </a:defRPr>
            </a:lvl4pPr>
            <a:lvl5pPr marL="2057400" indent="-228600">
              <a:defRPr sz="3600">
                <a:solidFill>
                  <a:schemeClr val="tx1"/>
                </a:solidFill>
                <a:latin typeface="Tahoma" pitchFamily="34" charset="0"/>
              </a:defRPr>
            </a:lvl5pPr>
            <a:lvl6pPr marL="2514600" indent="-228600" eaLnBrk="0" fontAlgn="base" hangingPunct="0">
              <a:spcBef>
                <a:spcPct val="0"/>
              </a:spcBef>
              <a:spcAft>
                <a:spcPct val="0"/>
              </a:spcAft>
              <a:defRPr sz="3600">
                <a:solidFill>
                  <a:schemeClr val="tx1"/>
                </a:solidFill>
                <a:latin typeface="Tahoma" pitchFamily="34" charset="0"/>
              </a:defRPr>
            </a:lvl6pPr>
            <a:lvl7pPr marL="2971800" indent="-228600" eaLnBrk="0" fontAlgn="base" hangingPunct="0">
              <a:spcBef>
                <a:spcPct val="0"/>
              </a:spcBef>
              <a:spcAft>
                <a:spcPct val="0"/>
              </a:spcAft>
              <a:defRPr sz="3600">
                <a:solidFill>
                  <a:schemeClr val="tx1"/>
                </a:solidFill>
                <a:latin typeface="Tahoma" pitchFamily="34" charset="0"/>
              </a:defRPr>
            </a:lvl7pPr>
            <a:lvl8pPr marL="3429000" indent="-228600" eaLnBrk="0" fontAlgn="base" hangingPunct="0">
              <a:spcBef>
                <a:spcPct val="0"/>
              </a:spcBef>
              <a:spcAft>
                <a:spcPct val="0"/>
              </a:spcAft>
              <a:defRPr sz="3600">
                <a:solidFill>
                  <a:schemeClr val="tx1"/>
                </a:solidFill>
                <a:latin typeface="Tahoma" pitchFamily="34" charset="0"/>
              </a:defRPr>
            </a:lvl8pPr>
            <a:lvl9pPr marL="3886200" indent="-228600" eaLnBrk="0" fontAlgn="base" hangingPunct="0">
              <a:spcBef>
                <a:spcPct val="0"/>
              </a:spcBef>
              <a:spcAft>
                <a:spcPct val="0"/>
              </a:spcAft>
              <a:defRPr sz="3600">
                <a:solidFill>
                  <a:schemeClr val="tx1"/>
                </a:solidFill>
                <a:latin typeface="Tahoma" pitchFamily="34" charset="0"/>
              </a:defRPr>
            </a:lvl9pPr>
          </a:lstStyle>
          <a:p>
            <a:fld id="{E1A1FE4F-73E3-4DDB-B161-A8F61771BDE0}" type="slidenum">
              <a:rPr lang="en-US" altLang="en-US" sz="1200" smtClean="0">
                <a:latin typeface="Arial" charset="0"/>
              </a:rPr>
              <a:pPr/>
              <a:t>8</a:t>
            </a:fld>
            <a:endParaRPr lang="en-US" altLang="en-US" sz="1200" dirty="0">
              <a:latin typeface="Arial" charset="0"/>
            </a:endParaRPr>
          </a:p>
        </p:txBody>
      </p:sp>
      <p:sp>
        <p:nvSpPr>
          <p:cNvPr id="73731" name="Rectangle 2"/>
          <p:cNvSpPr>
            <a:spLocks noGrp="1" noRot="1" noChangeAspect="1" noChangeArrowheads="1" noTextEdit="1"/>
          </p:cNvSpPr>
          <p:nvPr>
            <p:ph type="sldImg"/>
          </p:nvPr>
        </p:nvSpPr>
        <p:spPr>
          <a:ln/>
        </p:spPr>
      </p:sp>
      <p:sp>
        <p:nvSpPr>
          <p:cNvPr id="73732" name="Rectangle 3"/>
          <p:cNvSpPr>
            <a:spLocks noGrp="1" noChangeArrowheads="1"/>
          </p:cNvSpPr>
          <p:nvPr>
            <p:ph type="body" idx="1"/>
          </p:nvPr>
        </p:nvSpPr>
        <p:spPr>
          <a:noFill/>
        </p:spPr>
        <p:txBody>
          <a:bodyPr/>
          <a:lstStyle/>
          <a:p>
            <a:pPr eaLnBrk="1" hangingPunct="1"/>
            <a:endParaRPr lang="en-US" altLang="en-US" dirty="0"/>
          </a:p>
        </p:txBody>
      </p:sp>
    </p:spTree>
    <p:extLst>
      <p:ext uri="{BB962C8B-B14F-4D97-AF65-F5344CB8AC3E}">
        <p14:creationId xmlns:p14="http://schemas.microsoft.com/office/powerpoint/2010/main" val="169592548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7"/>
          <p:cNvSpPr>
            <a:spLocks noGrp="1" noChangeArrowheads="1"/>
          </p:cNvSpPr>
          <p:nvPr>
            <p:ph type="sldNum" sz="quarter" idx="5"/>
          </p:nvPr>
        </p:nvSpPr>
        <p:spPr>
          <a:noFill/>
        </p:spPr>
        <p:txBody>
          <a:bodyPr/>
          <a:lstStyle>
            <a:lvl1pPr>
              <a:defRPr sz="3600">
                <a:solidFill>
                  <a:schemeClr val="tx1"/>
                </a:solidFill>
                <a:latin typeface="Tahoma" pitchFamily="34" charset="0"/>
              </a:defRPr>
            </a:lvl1pPr>
            <a:lvl2pPr marL="742950" indent="-285750">
              <a:defRPr sz="3600">
                <a:solidFill>
                  <a:schemeClr val="tx1"/>
                </a:solidFill>
                <a:latin typeface="Tahoma" pitchFamily="34" charset="0"/>
              </a:defRPr>
            </a:lvl2pPr>
            <a:lvl3pPr marL="1143000" indent="-228600">
              <a:defRPr sz="3600">
                <a:solidFill>
                  <a:schemeClr val="tx1"/>
                </a:solidFill>
                <a:latin typeface="Tahoma" pitchFamily="34" charset="0"/>
              </a:defRPr>
            </a:lvl3pPr>
            <a:lvl4pPr marL="1600200" indent="-228600">
              <a:defRPr sz="3600">
                <a:solidFill>
                  <a:schemeClr val="tx1"/>
                </a:solidFill>
                <a:latin typeface="Tahoma" pitchFamily="34" charset="0"/>
              </a:defRPr>
            </a:lvl4pPr>
            <a:lvl5pPr marL="2057400" indent="-228600">
              <a:defRPr sz="3600">
                <a:solidFill>
                  <a:schemeClr val="tx1"/>
                </a:solidFill>
                <a:latin typeface="Tahoma" pitchFamily="34" charset="0"/>
              </a:defRPr>
            </a:lvl5pPr>
            <a:lvl6pPr marL="2514600" indent="-228600" eaLnBrk="0" fontAlgn="base" hangingPunct="0">
              <a:spcBef>
                <a:spcPct val="0"/>
              </a:spcBef>
              <a:spcAft>
                <a:spcPct val="0"/>
              </a:spcAft>
              <a:defRPr sz="3600">
                <a:solidFill>
                  <a:schemeClr val="tx1"/>
                </a:solidFill>
                <a:latin typeface="Tahoma" pitchFamily="34" charset="0"/>
              </a:defRPr>
            </a:lvl6pPr>
            <a:lvl7pPr marL="2971800" indent="-228600" eaLnBrk="0" fontAlgn="base" hangingPunct="0">
              <a:spcBef>
                <a:spcPct val="0"/>
              </a:spcBef>
              <a:spcAft>
                <a:spcPct val="0"/>
              </a:spcAft>
              <a:defRPr sz="3600">
                <a:solidFill>
                  <a:schemeClr val="tx1"/>
                </a:solidFill>
                <a:latin typeface="Tahoma" pitchFamily="34" charset="0"/>
              </a:defRPr>
            </a:lvl7pPr>
            <a:lvl8pPr marL="3429000" indent="-228600" eaLnBrk="0" fontAlgn="base" hangingPunct="0">
              <a:spcBef>
                <a:spcPct val="0"/>
              </a:spcBef>
              <a:spcAft>
                <a:spcPct val="0"/>
              </a:spcAft>
              <a:defRPr sz="3600">
                <a:solidFill>
                  <a:schemeClr val="tx1"/>
                </a:solidFill>
                <a:latin typeface="Tahoma" pitchFamily="34" charset="0"/>
              </a:defRPr>
            </a:lvl8pPr>
            <a:lvl9pPr marL="3886200" indent="-228600" eaLnBrk="0" fontAlgn="base" hangingPunct="0">
              <a:spcBef>
                <a:spcPct val="0"/>
              </a:spcBef>
              <a:spcAft>
                <a:spcPct val="0"/>
              </a:spcAft>
              <a:defRPr sz="3600">
                <a:solidFill>
                  <a:schemeClr val="tx1"/>
                </a:solidFill>
                <a:latin typeface="Tahoma" pitchFamily="34" charset="0"/>
              </a:defRPr>
            </a:lvl9pPr>
          </a:lstStyle>
          <a:p>
            <a:fld id="{423DE588-C036-4415-B00C-FBBEA527B42F}" type="slidenum">
              <a:rPr lang="en-US" altLang="en-US" sz="1200" smtClean="0">
                <a:latin typeface="Arial" charset="0"/>
              </a:rPr>
              <a:pPr/>
              <a:t>9</a:t>
            </a:fld>
            <a:endParaRPr lang="en-US" altLang="en-US" sz="1200" dirty="0">
              <a:latin typeface="Arial" charset="0"/>
            </a:endParaRPr>
          </a:p>
        </p:txBody>
      </p:sp>
      <p:sp>
        <p:nvSpPr>
          <p:cNvPr id="74755" name="Rectangle 2"/>
          <p:cNvSpPr>
            <a:spLocks noGrp="1" noRot="1" noChangeAspect="1" noChangeArrowheads="1" noTextEdit="1"/>
          </p:cNvSpPr>
          <p:nvPr>
            <p:ph type="sldImg"/>
          </p:nvPr>
        </p:nvSpPr>
        <p:spPr>
          <a:ln/>
        </p:spPr>
      </p:sp>
      <p:sp>
        <p:nvSpPr>
          <p:cNvPr id="74756" name="Rectangle 3"/>
          <p:cNvSpPr>
            <a:spLocks noGrp="1" noChangeArrowheads="1"/>
          </p:cNvSpPr>
          <p:nvPr>
            <p:ph type="body" idx="1"/>
          </p:nvPr>
        </p:nvSpPr>
        <p:spPr>
          <a:noFill/>
        </p:spPr>
        <p:txBody>
          <a:bodyPr/>
          <a:lstStyle/>
          <a:p>
            <a:pPr eaLnBrk="1" hangingPunct="1"/>
            <a:endParaRPr lang="en-US" altLang="en-US" dirty="0"/>
          </a:p>
        </p:txBody>
      </p:sp>
    </p:spTree>
    <p:extLst>
      <p:ext uri="{BB962C8B-B14F-4D97-AF65-F5344CB8AC3E}">
        <p14:creationId xmlns:p14="http://schemas.microsoft.com/office/powerpoint/2010/main" val="42185203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321538" name="Rectangle 2"/>
          <p:cNvSpPr>
            <a:spLocks noGrp="1" noChangeArrowheads="1"/>
          </p:cNvSpPr>
          <p:nvPr>
            <p:ph type="ctrTitle" sz="quarter"/>
          </p:nvPr>
        </p:nvSpPr>
        <p:spPr>
          <a:xfrm>
            <a:off x="685800" y="1676400"/>
            <a:ext cx="7772400" cy="1828800"/>
          </a:xfrm>
        </p:spPr>
        <p:txBody>
          <a:bodyPr/>
          <a:lstStyle>
            <a:lvl1pPr>
              <a:defRPr/>
            </a:lvl1pPr>
          </a:lstStyle>
          <a:p>
            <a:pPr lvl="0"/>
            <a:r>
              <a:rPr lang="en-US" noProof="0"/>
              <a:t>Click to edit Master title style</a:t>
            </a:r>
          </a:p>
        </p:txBody>
      </p:sp>
      <p:sp>
        <p:nvSpPr>
          <p:cNvPr id="321539" name="Rectangle 3"/>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pPr lvl="0"/>
            <a:r>
              <a:rPr lang="en-US" noProof="0"/>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49B3B065-26D6-4688-8A05-60BD272F1A87}"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9DE8A29D-C538-4493-97EA-2A463C998BE3}"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381000"/>
            <a:ext cx="2057400" cy="57150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381000"/>
            <a:ext cx="6019800" cy="57150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DE1188DC-2A09-4F1B-BD0C-8C16801FFB17}"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D88F9990-447C-4383-833B-A25CC884D5CC}"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588FAB3F-13B0-41D0-B898-E1BFCB13EB10}"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981200"/>
            <a:ext cx="4038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4038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325D6A97-44F3-4103-BEC9-05CB04096A27}"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9" name="Rectangle 6"/>
          <p:cNvSpPr>
            <a:spLocks noGrp="1" noChangeArrowheads="1"/>
          </p:cNvSpPr>
          <p:nvPr>
            <p:ph type="sldNum" sz="quarter" idx="12"/>
          </p:nvPr>
        </p:nvSpPr>
        <p:spPr>
          <a:ln/>
        </p:spPr>
        <p:txBody>
          <a:bodyPr/>
          <a:lstStyle>
            <a:lvl1pPr>
              <a:defRPr/>
            </a:lvl1pPr>
          </a:lstStyle>
          <a:p>
            <a:pPr>
              <a:defRPr/>
            </a:pPr>
            <a:fld id="{12ED36B9-5DC8-42F8-BBC7-7235C6EBEDB1}"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fld id="{B6F1FE8F-E0B3-4B05-A608-D424A8ECF30E}"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4" name="Rectangle 6"/>
          <p:cNvSpPr>
            <a:spLocks noGrp="1" noChangeArrowheads="1"/>
          </p:cNvSpPr>
          <p:nvPr>
            <p:ph type="sldNum" sz="quarter" idx="12"/>
          </p:nvPr>
        </p:nvSpPr>
        <p:spPr>
          <a:ln/>
        </p:spPr>
        <p:txBody>
          <a:bodyPr/>
          <a:lstStyle>
            <a:lvl1pPr>
              <a:defRPr/>
            </a:lvl1pPr>
          </a:lstStyle>
          <a:p>
            <a:pPr>
              <a:defRPr/>
            </a:pPr>
            <a:fld id="{D6ED1AA9-3563-4D80-A289-6A782D687FB1}"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9B3208E8-8BD4-4148-834E-A055A1768653}"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AFF08977-0F95-45B3-A57E-5AD2C9EB6B34}"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duotone>
              <a:schemeClr val="bg1"/>
              <a:srgbClr val="FFFFFF"/>
            </a:duotone>
          </a:blip>
          <a:srcRect/>
          <a:stretch>
            <a:fillRect/>
          </a:stretch>
        </a:blipFill>
        <a:effectLst/>
      </p:bgPr>
    </p:bg>
    <p:spTree>
      <p:nvGrpSpPr>
        <p:cNvPr id="1" name=""/>
        <p:cNvGrpSpPr/>
        <p:nvPr/>
      </p:nvGrpSpPr>
      <p:grpSpPr>
        <a:xfrm>
          <a:off x="0" y="0"/>
          <a:ext cx="0" cy="0"/>
          <a:chOff x="0" y="0"/>
          <a:chExt cx="0" cy="0"/>
        </a:xfrm>
      </p:grpSpPr>
      <p:sp>
        <p:nvSpPr>
          <p:cNvPr id="320514" name="Rectangle 2"/>
          <p:cNvSpPr>
            <a:spLocks noGrp="1" noChangeArrowheads="1"/>
          </p:cNvSpPr>
          <p:nvPr>
            <p:ph type="title"/>
          </p:nvPr>
        </p:nvSpPr>
        <p:spPr bwMode="auto">
          <a:xfrm>
            <a:off x="457200" y="381000"/>
            <a:ext cx="8229600" cy="137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320515" name="Rectangle 3"/>
          <p:cNvSpPr>
            <a:spLocks noGrp="1" noChangeArrowheads="1"/>
          </p:cNvSpPr>
          <p:nvPr>
            <p:ph type="body" idx="1"/>
          </p:nvPr>
        </p:nvSpPr>
        <p:spPr bwMode="auto">
          <a:xfrm>
            <a:off x="457200" y="1981200"/>
            <a:ext cx="82296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20516"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eaLnBrk="1" hangingPunct="1">
              <a:defRPr sz="1400" dirty="0">
                <a:effectLst>
                  <a:outerShdw blurRad="38100" dist="38100" dir="2700000" algn="tl">
                    <a:srgbClr val="000000"/>
                  </a:outerShdw>
                </a:effectLst>
                <a:latin typeface="Arial" charset="0"/>
              </a:defRPr>
            </a:lvl1pPr>
          </a:lstStyle>
          <a:p>
            <a:pPr>
              <a:defRPr/>
            </a:pPr>
            <a:endParaRPr lang="en-US" dirty="0"/>
          </a:p>
        </p:txBody>
      </p:sp>
      <p:sp>
        <p:nvSpPr>
          <p:cNvPr id="320517"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400" dirty="0">
                <a:effectLst>
                  <a:outerShdw blurRad="38100" dist="38100" dir="2700000" algn="tl">
                    <a:srgbClr val="000000"/>
                  </a:outerShdw>
                </a:effectLst>
                <a:latin typeface="Arial" charset="0"/>
              </a:defRPr>
            </a:lvl1pPr>
          </a:lstStyle>
          <a:p>
            <a:pPr>
              <a:defRPr/>
            </a:pPr>
            <a:endParaRPr lang="en-US" dirty="0"/>
          </a:p>
        </p:txBody>
      </p:sp>
      <p:sp>
        <p:nvSpPr>
          <p:cNvPr id="320518"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400">
                <a:effectLst>
                  <a:outerShdw blurRad="38100" dist="38100" dir="2700000" algn="tl">
                    <a:srgbClr val="000000"/>
                  </a:outerShdw>
                </a:effectLst>
                <a:latin typeface="Arial" charset="0"/>
              </a:defRPr>
            </a:lvl1pPr>
          </a:lstStyle>
          <a:p>
            <a:pPr>
              <a:defRPr/>
            </a:pPr>
            <a:fld id="{135268D0-0584-439B-BC59-C6647D838A88}" type="slidenum">
              <a:rPr lang="en-US"/>
              <a:pPr>
                <a:defRPr/>
              </a:pPr>
              <a:t>‹#›</a:t>
            </a:fld>
            <a:endParaRPr lang="en-US" dirty="0"/>
          </a:p>
        </p:txBody>
      </p:sp>
    </p:spTree>
  </p:cSld>
  <p:clrMap bg1="dk2" tx1="lt1" bg2="dk1" tx2="lt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Lst>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9pPr>
    </p:titleStyle>
    <p:bodyStyle>
      <a:lvl1pPr marL="342900" indent="-342900" algn="l" rtl="0" eaLnBrk="0" fontAlgn="base" hangingPunct="0">
        <a:spcBef>
          <a:spcPct val="20000"/>
        </a:spcBef>
        <a:spcAft>
          <a:spcPct val="0"/>
        </a:spcAft>
        <a:buClr>
          <a:schemeClr val="hlink"/>
        </a:buClr>
        <a:buSzPct val="65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folHlink"/>
        </a:buClr>
        <a:buSzPct val="65000"/>
        <a:buFont typeface="Wingdings" pitchFamily="2" charset="2"/>
        <a:buChar char="n"/>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hlink"/>
        </a:buClr>
        <a:buSzPct val="65000"/>
        <a:buFont typeface="Wingdings" pitchFamily="2" charset="2"/>
        <a:buChar char="n"/>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fo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3"/>
          <p:cNvSpPr>
            <a:spLocks noGrp="1" noChangeArrowheads="1"/>
          </p:cNvSpPr>
          <p:nvPr>
            <p:ph type="subTitle" idx="1"/>
          </p:nvPr>
        </p:nvSpPr>
        <p:spPr>
          <a:xfrm>
            <a:off x="38100" y="5410200"/>
            <a:ext cx="8839200" cy="762000"/>
          </a:xfrm>
        </p:spPr>
        <p:txBody>
          <a:bodyPr/>
          <a:lstStyle/>
          <a:p>
            <a:pPr eaLnBrk="1" hangingPunct="1">
              <a:defRPr/>
            </a:pPr>
            <a:r>
              <a:rPr lang="en-US" sz="3600" dirty="0"/>
              <a:t>Ethics in Government &amp; Public Records </a:t>
            </a:r>
          </a:p>
        </p:txBody>
      </p:sp>
      <p:sp>
        <p:nvSpPr>
          <p:cNvPr id="2" name="Rectangle 8"/>
          <p:cNvSpPr>
            <a:spLocks noChangeArrowheads="1"/>
          </p:cNvSpPr>
          <p:nvPr/>
        </p:nvSpPr>
        <p:spPr bwMode="auto">
          <a:xfrm>
            <a:off x="381000" y="533400"/>
            <a:ext cx="8458200" cy="914400"/>
          </a:xfrm>
          <a:prstGeom prst="rect">
            <a:avLst/>
          </a:prstGeom>
          <a:noFill/>
          <a:ln w="9525">
            <a:noFill/>
            <a:miter lim="800000"/>
            <a:headEnd/>
            <a:tailEnd/>
          </a:ln>
          <a:effectLst/>
        </p:spPr>
        <p:txBody>
          <a:bodyPr anchor="b" anchorCtr="1"/>
          <a:lstStyle/>
          <a:p>
            <a:pPr eaLnBrk="1" hangingPunct="1"/>
            <a:r>
              <a:rPr lang="en-US" altLang="en-US" sz="3600" b="1" dirty="0">
                <a:latin typeface="Arial" charset="0"/>
              </a:rPr>
              <a:t>MISSISSIPPI ETHICS COMMISSION</a:t>
            </a:r>
          </a:p>
        </p:txBody>
      </p:sp>
      <p:sp>
        <p:nvSpPr>
          <p:cNvPr id="2052" name="Rectangle 11"/>
          <p:cNvSpPr>
            <a:spLocks noChangeArrowheads="1"/>
          </p:cNvSpPr>
          <p:nvPr/>
        </p:nvSpPr>
        <p:spPr bwMode="auto">
          <a:xfrm>
            <a:off x="381000" y="533400"/>
            <a:ext cx="8458200" cy="914400"/>
          </a:xfrm>
          <a:prstGeom prst="rect">
            <a:avLst/>
          </a:prstGeom>
          <a:noFill/>
          <a:ln w="9525">
            <a:noFill/>
            <a:miter lim="800000"/>
            <a:headEnd/>
            <a:tailEnd/>
          </a:ln>
          <a:effectLst/>
        </p:spPr>
        <p:txBody>
          <a:bodyPr anchor="b" anchorCtr="1"/>
          <a:lstStyle/>
          <a:p>
            <a:pPr eaLnBrk="1" hangingPunct="1"/>
            <a:r>
              <a:rPr lang="en-US" altLang="en-US" sz="3600" b="1" dirty="0">
                <a:latin typeface="Arial" charset="0"/>
              </a:rPr>
              <a:t>MISSISSIPPI ETHICS COMMISSION</a:t>
            </a:r>
          </a:p>
        </p:txBody>
      </p:sp>
      <p:sp>
        <p:nvSpPr>
          <p:cNvPr id="2053" name="Rectangle 12"/>
          <p:cNvSpPr>
            <a:spLocks noChangeArrowheads="1"/>
          </p:cNvSpPr>
          <p:nvPr/>
        </p:nvSpPr>
        <p:spPr bwMode="auto">
          <a:xfrm>
            <a:off x="457200" y="2590800"/>
            <a:ext cx="8077200" cy="1676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algn="ctr" eaLnBrk="0" fontAlgn="base" hangingPunct="0">
              <a:spcBef>
                <a:spcPct val="0"/>
              </a:spcBef>
              <a:spcAft>
                <a:spcPct val="0"/>
              </a:spcAft>
              <a:defRPr>
                <a:solidFill>
                  <a:schemeClr val="tx1"/>
                </a:solidFill>
                <a:latin typeface="Tahoma" pitchFamily="34" charset="0"/>
              </a:defRPr>
            </a:lvl6pPr>
            <a:lvl7pPr marL="2971800" indent="-228600" algn="ctr" eaLnBrk="0" fontAlgn="base" hangingPunct="0">
              <a:spcBef>
                <a:spcPct val="0"/>
              </a:spcBef>
              <a:spcAft>
                <a:spcPct val="0"/>
              </a:spcAft>
              <a:defRPr>
                <a:solidFill>
                  <a:schemeClr val="tx1"/>
                </a:solidFill>
                <a:latin typeface="Tahoma" pitchFamily="34" charset="0"/>
              </a:defRPr>
            </a:lvl7pPr>
            <a:lvl8pPr marL="3429000" indent="-228600" algn="ctr" eaLnBrk="0" fontAlgn="base" hangingPunct="0">
              <a:spcBef>
                <a:spcPct val="0"/>
              </a:spcBef>
              <a:spcAft>
                <a:spcPct val="0"/>
              </a:spcAft>
              <a:defRPr>
                <a:solidFill>
                  <a:schemeClr val="tx1"/>
                </a:solidFill>
                <a:latin typeface="Tahoma" pitchFamily="34" charset="0"/>
              </a:defRPr>
            </a:lvl8pPr>
            <a:lvl9pPr marL="3886200" indent="-228600" algn="ctr" eaLnBrk="0" fontAlgn="base" hangingPunct="0">
              <a:spcBef>
                <a:spcPct val="0"/>
              </a:spcBef>
              <a:spcAft>
                <a:spcPct val="0"/>
              </a:spcAft>
              <a:defRPr>
                <a:solidFill>
                  <a:schemeClr val="tx1"/>
                </a:solidFill>
                <a:latin typeface="Tahoma" pitchFamily="34" charset="0"/>
              </a:defRPr>
            </a:lvl9pPr>
          </a:lstStyle>
          <a:p>
            <a:pPr eaLnBrk="1" hangingPunct="1">
              <a:defRPr/>
            </a:pPr>
            <a:r>
              <a:rPr lang="en-US" altLang="en-US" sz="3600" dirty="0">
                <a:solidFill>
                  <a:schemeClr val="accent1">
                    <a:lumMod val="40000"/>
                    <a:lumOff val="60000"/>
                  </a:schemeClr>
                </a:solidFill>
                <a:effectLst>
                  <a:outerShdw blurRad="38100" dist="38100" dir="2700000" algn="tl">
                    <a:srgbClr val="000000">
                      <a:alpha val="43137"/>
                    </a:srgbClr>
                  </a:outerShdw>
                </a:effectLst>
                <a:latin typeface="Arial" charset="0"/>
              </a:rPr>
              <a:t>CMPA Program</a:t>
            </a:r>
          </a:p>
          <a:p>
            <a:pPr eaLnBrk="1" hangingPunct="1">
              <a:defRPr/>
            </a:pPr>
            <a:r>
              <a:rPr lang="en-US" altLang="en-US" sz="3600" dirty="0">
                <a:solidFill>
                  <a:schemeClr val="accent1">
                    <a:lumMod val="40000"/>
                    <a:lumOff val="60000"/>
                  </a:schemeClr>
                </a:solidFill>
                <a:effectLst>
                  <a:outerShdw blurRad="38100" dist="38100" dir="2700000" algn="tl">
                    <a:srgbClr val="000000">
                      <a:alpha val="43137"/>
                    </a:srgbClr>
                  </a:outerShdw>
                </a:effectLst>
                <a:latin typeface="Arial" charset="0"/>
              </a:rPr>
              <a:t>Woolfolk Building, Jackson</a:t>
            </a:r>
          </a:p>
          <a:p>
            <a:pPr eaLnBrk="1" hangingPunct="1">
              <a:defRPr/>
            </a:pPr>
            <a:r>
              <a:rPr lang="en-US" altLang="en-US" sz="3600">
                <a:solidFill>
                  <a:schemeClr val="accent1">
                    <a:lumMod val="40000"/>
                    <a:lumOff val="60000"/>
                  </a:schemeClr>
                </a:solidFill>
                <a:effectLst>
                  <a:outerShdw blurRad="38100" dist="38100" dir="2700000" algn="tl">
                    <a:srgbClr val="000000">
                      <a:alpha val="43137"/>
                    </a:srgbClr>
                  </a:outerShdw>
                </a:effectLst>
                <a:latin typeface="Arial" charset="0"/>
              </a:rPr>
              <a:t>September </a:t>
            </a:r>
            <a:r>
              <a:rPr lang="en-US" altLang="en-US" sz="3600" dirty="0">
                <a:solidFill>
                  <a:schemeClr val="accent1">
                    <a:lumMod val="40000"/>
                    <a:lumOff val="60000"/>
                  </a:schemeClr>
                </a:solidFill>
                <a:effectLst>
                  <a:outerShdw blurRad="38100" dist="38100" dir="2700000" algn="tl">
                    <a:srgbClr val="000000">
                      <a:alpha val="43137"/>
                    </a:srgbClr>
                  </a:outerShdw>
                </a:effectLst>
                <a:latin typeface="Arial" charset="0"/>
              </a:rPr>
              <a:t>29, 2021</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2386" name="Rectangle 2"/>
          <p:cNvSpPr>
            <a:spLocks noGrp="1" noChangeArrowheads="1"/>
          </p:cNvSpPr>
          <p:nvPr>
            <p:ph type="title"/>
          </p:nvPr>
        </p:nvSpPr>
        <p:spPr>
          <a:xfrm>
            <a:off x="457200" y="0"/>
            <a:ext cx="8229600" cy="1143000"/>
          </a:xfrm>
        </p:spPr>
        <p:txBody>
          <a:bodyPr/>
          <a:lstStyle/>
          <a:p>
            <a:pPr eaLnBrk="1" hangingPunct="1">
              <a:defRPr/>
            </a:pPr>
            <a:r>
              <a:rPr lang="en-US" dirty="0"/>
              <a:t>Advisory Opinion</a:t>
            </a:r>
          </a:p>
        </p:txBody>
      </p:sp>
      <p:sp>
        <p:nvSpPr>
          <p:cNvPr id="272387" name="Rectangle 3"/>
          <p:cNvSpPr>
            <a:spLocks noGrp="1" noChangeArrowheads="1"/>
          </p:cNvSpPr>
          <p:nvPr>
            <p:ph type="body" idx="1"/>
          </p:nvPr>
        </p:nvSpPr>
        <p:spPr>
          <a:xfrm>
            <a:off x="457200" y="990600"/>
            <a:ext cx="8229600" cy="5105400"/>
          </a:xfrm>
        </p:spPr>
        <p:txBody>
          <a:bodyPr/>
          <a:lstStyle/>
          <a:p>
            <a:pPr marL="0" indent="0">
              <a:buNone/>
              <a:defRPr/>
            </a:pPr>
            <a:r>
              <a:rPr lang="en-US" sz="3600" dirty="0">
                <a:effectLst>
                  <a:outerShdw blurRad="38100" dist="38100" dir="2700000" algn="tl">
                    <a:srgbClr val="000000">
                      <a:alpha val="43137"/>
                    </a:srgbClr>
                  </a:outerShdw>
                </a:effectLst>
              </a:rPr>
              <a:t>14-065-E	The spouse of a state board member may not serve as a consultant to the state agency when the state board approved a grant used to pay the spouse. The board member will have an indirect interest in the grant agreement authorized by the state board during his term in violation of Section 109 and Section 25-4-105(2). </a:t>
            </a:r>
          </a:p>
        </p:txBody>
      </p:sp>
    </p:spTree>
    <p:extLst>
      <p:ext uri="{BB962C8B-B14F-4D97-AF65-F5344CB8AC3E}">
        <p14:creationId xmlns:p14="http://schemas.microsoft.com/office/powerpoint/2010/main" val="16498313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26" name="Rectangle 6"/>
          <p:cNvSpPr>
            <a:spLocks noGrp="1" noChangeArrowheads="1"/>
          </p:cNvSpPr>
          <p:nvPr>
            <p:ph type="title"/>
          </p:nvPr>
        </p:nvSpPr>
        <p:spPr/>
        <p:txBody>
          <a:bodyPr/>
          <a:lstStyle/>
          <a:p>
            <a:pPr eaLnBrk="1" hangingPunct="1">
              <a:defRPr/>
            </a:pPr>
            <a:r>
              <a:rPr lang="en-US" dirty="0"/>
              <a:t>Section 25-4-105(1)</a:t>
            </a:r>
          </a:p>
        </p:txBody>
      </p:sp>
      <p:sp>
        <p:nvSpPr>
          <p:cNvPr id="133127" name="Rectangle 7"/>
          <p:cNvSpPr>
            <a:spLocks noGrp="1" noChangeArrowheads="1"/>
          </p:cNvSpPr>
          <p:nvPr>
            <p:ph type="body" idx="1"/>
          </p:nvPr>
        </p:nvSpPr>
        <p:spPr/>
        <p:txBody>
          <a:bodyPr/>
          <a:lstStyle/>
          <a:p>
            <a:pPr marL="0" indent="0" eaLnBrk="1" hangingPunct="1">
              <a:buFont typeface="Wingdings" pitchFamily="2" charset="2"/>
              <a:buNone/>
              <a:defRPr/>
            </a:pPr>
            <a:r>
              <a:rPr lang="en-US" dirty="0"/>
              <a:t>(1) No </a:t>
            </a:r>
            <a:r>
              <a:rPr lang="en-US" b="1" dirty="0"/>
              <a:t>public servant</a:t>
            </a:r>
            <a:r>
              <a:rPr lang="en-US" dirty="0"/>
              <a:t> shall </a:t>
            </a:r>
            <a:r>
              <a:rPr lang="en-US" b="1" dirty="0"/>
              <a:t>use his official position</a:t>
            </a:r>
            <a:r>
              <a:rPr lang="en-US" dirty="0"/>
              <a:t> to obtain, or attempt to obtain, </a:t>
            </a:r>
            <a:r>
              <a:rPr lang="en-US" b="1" dirty="0"/>
              <a:t>pecuniary benefit</a:t>
            </a:r>
            <a:r>
              <a:rPr lang="en-US" dirty="0"/>
              <a:t> for himself other than that compensation provided for by law, or to obtain, or attempt to obtain, pecuniary benefit for any </a:t>
            </a:r>
            <a:r>
              <a:rPr lang="en-US" b="1" dirty="0"/>
              <a:t>relative</a:t>
            </a:r>
            <a:r>
              <a:rPr lang="en-US" dirty="0"/>
              <a:t> or any </a:t>
            </a:r>
            <a:r>
              <a:rPr lang="en-US" b="1" dirty="0"/>
              <a:t>business with which he is associated</a:t>
            </a:r>
            <a:r>
              <a:rPr lang="en-US" dirty="0"/>
              <a:t>.</a:t>
            </a:r>
          </a:p>
        </p:txBody>
      </p:sp>
    </p:spTree>
    <p:extLst>
      <p:ext uri="{BB962C8B-B14F-4D97-AF65-F5344CB8AC3E}">
        <p14:creationId xmlns:p14="http://schemas.microsoft.com/office/powerpoint/2010/main" val="2816243351"/>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16" fill="hold" grpId="0" nodeType="withEffect">
                                  <p:stCondLst>
                                    <p:cond delay="0"/>
                                  </p:stCondLst>
                                  <p:childTnLst>
                                    <p:set>
                                      <p:cBhvr>
                                        <p:cTn id="6" dur="1" fill="hold">
                                          <p:stCondLst>
                                            <p:cond delay="0"/>
                                          </p:stCondLst>
                                        </p:cTn>
                                        <p:tgtEl>
                                          <p:spTgt spid="133126"/>
                                        </p:tgtEl>
                                        <p:attrNameLst>
                                          <p:attrName>style.visibility</p:attrName>
                                        </p:attrNameLst>
                                      </p:cBhvr>
                                      <p:to>
                                        <p:strVal val="visible"/>
                                      </p:to>
                                    </p:set>
                                    <p:anim calcmode="lin" valueType="num">
                                      <p:cBhvr>
                                        <p:cTn id="7" dur="500" fill="hold"/>
                                        <p:tgtEl>
                                          <p:spTgt spid="133126"/>
                                        </p:tgtEl>
                                        <p:attrNameLst>
                                          <p:attrName>ppt_w</p:attrName>
                                        </p:attrNameLst>
                                      </p:cBhvr>
                                      <p:tavLst>
                                        <p:tav tm="0">
                                          <p:val>
                                            <p:fltVal val="0"/>
                                          </p:val>
                                        </p:tav>
                                        <p:tav tm="100000">
                                          <p:val>
                                            <p:strVal val="#ppt_w"/>
                                          </p:val>
                                        </p:tav>
                                      </p:tavLst>
                                    </p:anim>
                                    <p:anim calcmode="lin" valueType="num">
                                      <p:cBhvr>
                                        <p:cTn id="8" dur="500" fill="hold"/>
                                        <p:tgtEl>
                                          <p:spTgt spid="133126"/>
                                        </p:tgtEl>
                                        <p:attrNameLst>
                                          <p:attrName>ppt_h</p:attrName>
                                        </p:attrNameLst>
                                      </p:cBhvr>
                                      <p:tavLst>
                                        <p:tav tm="0">
                                          <p:val>
                                            <p:fltVal val="0"/>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133127">
                                            <p:txEl>
                                              <p:pRg st="0" end="0"/>
                                            </p:txEl>
                                          </p:spTgt>
                                        </p:tgtEl>
                                        <p:attrNameLst>
                                          <p:attrName>style.visibility</p:attrName>
                                        </p:attrNameLst>
                                      </p:cBhvr>
                                      <p:to>
                                        <p:strVal val="visible"/>
                                      </p:to>
                                    </p:set>
                                    <p:anim calcmode="lin" valueType="num">
                                      <p:cBhvr>
                                        <p:cTn id="13" dur="500" fill="hold"/>
                                        <p:tgtEl>
                                          <p:spTgt spid="133127">
                                            <p:txEl>
                                              <p:pRg st="0" end="0"/>
                                            </p:txEl>
                                          </p:spTgt>
                                        </p:tgtEl>
                                        <p:attrNameLst>
                                          <p:attrName>ppt_w</p:attrName>
                                        </p:attrNameLst>
                                      </p:cBhvr>
                                      <p:tavLst>
                                        <p:tav tm="0">
                                          <p:val>
                                            <p:fltVal val="0"/>
                                          </p:val>
                                        </p:tav>
                                        <p:tav tm="100000">
                                          <p:val>
                                            <p:strVal val="#ppt_w"/>
                                          </p:val>
                                        </p:tav>
                                      </p:tavLst>
                                    </p:anim>
                                    <p:anim calcmode="lin" valueType="num">
                                      <p:cBhvr>
                                        <p:cTn id="14" dur="500" fill="hold"/>
                                        <p:tgtEl>
                                          <p:spTgt spid="133127">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26" grpId="0"/>
      <p:bldP spid="133127" grpId="0" build="p"/>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4482" name="Rectangle 2"/>
          <p:cNvSpPr>
            <a:spLocks noGrp="1" noChangeArrowheads="1"/>
          </p:cNvSpPr>
          <p:nvPr>
            <p:ph type="title"/>
          </p:nvPr>
        </p:nvSpPr>
        <p:spPr/>
        <p:txBody>
          <a:bodyPr/>
          <a:lstStyle/>
          <a:p>
            <a:pPr eaLnBrk="1" hangingPunct="1">
              <a:defRPr/>
            </a:pPr>
            <a:r>
              <a:rPr lang="en-US" dirty="0"/>
              <a:t>Section 25-4-105(1)</a:t>
            </a:r>
          </a:p>
        </p:txBody>
      </p:sp>
      <p:sp>
        <p:nvSpPr>
          <p:cNvPr id="404483" name="Rectangle 3"/>
          <p:cNvSpPr>
            <a:spLocks noGrp="1" noChangeArrowheads="1"/>
          </p:cNvSpPr>
          <p:nvPr>
            <p:ph type="body" idx="1"/>
          </p:nvPr>
        </p:nvSpPr>
        <p:spPr>
          <a:xfrm>
            <a:off x="457200" y="1371600"/>
            <a:ext cx="8229600" cy="5105400"/>
          </a:xfrm>
        </p:spPr>
        <p:txBody>
          <a:bodyPr/>
          <a:lstStyle/>
          <a:p>
            <a:pPr eaLnBrk="1" hangingPunct="1">
              <a:buFont typeface="Wingdings" pitchFamily="2" charset="2"/>
              <a:buNone/>
              <a:defRPr/>
            </a:pPr>
            <a:r>
              <a:rPr lang="en-US" sz="4000" dirty="0"/>
              <a:t>“</a:t>
            </a:r>
            <a:r>
              <a:rPr lang="en-US" sz="4000" b="1" dirty="0"/>
              <a:t>Relative</a:t>
            </a:r>
            <a:r>
              <a:rPr lang="en-US" sz="4000" dirty="0"/>
              <a:t>” is the public servant’s </a:t>
            </a:r>
          </a:p>
          <a:p>
            <a:pPr eaLnBrk="1" hangingPunct="1">
              <a:defRPr/>
            </a:pPr>
            <a:r>
              <a:rPr lang="en-US" sz="4000" dirty="0"/>
              <a:t>spouse, </a:t>
            </a:r>
          </a:p>
          <a:p>
            <a:pPr eaLnBrk="1" hangingPunct="1">
              <a:defRPr/>
            </a:pPr>
            <a:r>
              <a:rPr lang="en-US" sz="4000" dirty="0"/>
              <a:t>child, </a:t>
            </a:r>
          </a:p>
          <a:p>
            <a:pPr eaLnBrk="1" hangingPunct="1">
              <a:defRPr/>
            </a:pPr>
            <a:r>
              <a:rPr lang="en-US" sz="4000" dirty="0"/>
              <a:t>parent,</a:t>
            </a:r>
            <a:r>
              <a:rPr lang="en-US" sz="4000" dirty="0">
                <a:solidFill>
                  <a:srgbClr val="CCCCFF"/>
                </a:solidFill>
              </a:rPr>
              <a:t> </a:t>
            </a:r>
          </a:p>
          <a:p>
            <a:pPr eaLnBrk="1" hangingPunct="1">
              <a:defRPr/>
            </a:pPr>
            <a:r>
              <a:rPr lang="en-US" sz="4000" dirty="0"/>
              <a:t>sibling (brothers and sisters) or </a:t>
            </a:r>
          </a:p>
          <a:p>
            <a:pPr eaLnBrk="1" hangingPunct="1">
              <a:defRPr/>
            </a:pPr>
            <a:r>
              <a:rPr lang="en-US" sz="4000" dirty="0"/>
              <a:t>spouse of a relative (in-laws).</a:t>
            </a:r>
          </a:p>
        </p:txBody>
      </p:sp>
    </p:spTree>
    <p:extLst>
      <p:ext uri="{BB962C8B-B14F-4D97-AF65-F5344CB8AC3E}">
        <p14:creationId xmlns:p14="http://schemas.microsoft.com/office/powerpoint/2010/main" val="1969643930"/>
      </p:ext>
    </p:extLst>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grpId="0" nodeType="withEffect">
                                  <p:stCondLst>
                                    <p:cond delay="0"/>
                                  </p:stCondLst>
                                  <p:childTnLst>
                                    <p:set>
                                      <p:cBhvr>
                                        <p:cTn id="6" dur="1" fill="hold">
                                          <p:stCondLst>
                                            <p:cond delay="0"/>
                                          </p:stCondLst>
                                        </p:cTn>
                                        <p:tgtEl>
                                          <p:spTgt spid="404482"/>
                                        </p:tgtEl>
                                        <p:attrNameLst>
                                          <p:attrName>style.visibility</p:attrName>
                                        </p:attrNameLst>
                                      </p:cBhvr>
                                      <p:to>
                                        <p:strVal val="visible"/>
                                      </p:to>
                                    </p:set>
                                    <p:anim calcmode="lin" valueType="num">
                                      <p:cBhvr>
                                        <p:cTn id="7" dur="1000" fill="hold"/>
                                        <p:tgtEl>
                                          <p:spTgt spid="404482"/>
                                        </p:tgtEl>
                                        <p:attrNameLst>
                                          <p:attrName>ppt_x</p:attrName>
                                        </p:attrNameLst>
                                      </p:cBhvr>
                                      <p:tavLst>
                                        <p:tav tm="0">
                                          <p:val>
                                            <p:strVal val="#ppt_x-.2"/>
                                          </p:val>
                                        </p:tav>
                                        <p:tav tm="100000">
                                          <p:val>
                                            <p:strVal val="#ppt_x"/>
                                          </p:val>
                                        </p:tav>
                                      </p:tavLst>
                                    </p:anim>
                                    <p:anim calcmode="lin" valueType="num">
                                      <p:cBhvr>
                                        <p:cTn id="8" dur="1000" fill="hold"/>
                                        <p:tgtEl>
                                          <p:spTgt spid="404482"/>
                                        </p:tgtEl>
                                        <p:attrNameLst>
                                          <p:attrName>ppt_y</p:attrName>
                                        </p:attrNameLst>
                                      </p:cBhvr>
                                      <p:tavLst>
                                        <p:tav tm="0">
                                          <p:val>
                                            <p:strVal val="#ppt_y"/>
                                          </p:val>
                                        </p:tav>
                                        <p:tav tm="100000">
                                          <p:val>
                                            <p:strVal val="#ppt_y"/>
                                          </p:val>
                                        </p:tav>
                                      </p:tavLst>
                                    </p:anim>
                                    <p:animEffect transition="in" filter="wipe(right)" prLst="gradientSize: 0.1">
                                      <p:cBhvr>
                                        <p:cTn id="9" dur="1000"/>
                                        <p:tgtEl>
                                          <p:spTgt spid="404482"/>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44" presetClass="entr" presetSubtype="0" fill="hold" grpId="0" nodeType="clickEffect">
                                  <p:stCondLst>
                                    <p:cond delay="0"/>
                                  </p:stCondLst>
                                  <p:childTnLst>
                                    <p:set>
                                      <p:cBhvr>
                                        <p:cTn id="13" dur="1" fill="hold">
                                          <p:stCondLst>
                                            <p:cond delay="0"/>
                                          </p:stCondLst>
                                        </p:cTn>
                                        <p:tgtEl>
                                          <p:spTgt spid="404483">
                                            <p:txEl>
                                              <p:pRg st="0" end="0"/>
                                            </p:txEl>
                                          </p:spTgt>
                                        </p:tgtEl>
                                        <p:attrNameLst>
                                          <p:attrName>style.visibility</p:attrName>
                                        </p:attrNameLst>
                                      </p:cBhvr>
                                      <p:to>
                                        <p:strVal val="visible"/>
                                      </p:to>
                                    </p:set>
                                    <p:animEffect transition="in" filter="fade">
                                      <p:cBhvr>
                                        <p:cTn id="14" dur="500"/>
                                        <p:tgtEl>
                                          <p:spTgt spid="404483">
                                            <p:txEl>
                                              <p:pRg st="0" end="0"/>
                                            </p:txEl>
                                          </p:spTgt>
                                        </p:tgtEl>
                                      </p:cBhvr>
                                    </p:animEffect>
                                    <p:anim calcmode="lin" valueType="num">
                                      <p:cBhvr>
                                        <p:cTn id="15" dur="500" fill="hold"/>
                                        <p:tgtEl>
                                          <p:spTgt spid="404483">
                                            <p:txEl>
                                              <p:pRg st="0" end="0"/>
                                            </p:txEl>
                                          </p:spTgt>
                                        </p:tgtEl>
                                        <p:attrNameLst>
                                          <p:attrName>ppt_x</p:attrName>
                                        </p:attrNameLst>
                                      </p:cBhvr>
                                      <p:tavLst>
                                        <p:tav tm="0">
                                          <p:val>
                                            <p:strVal val="#ppt_x"/>
                                          </p:val>
                                        </p:tav>
                                        <p:tav tm="100000">
                                          <p:val>
                                            <p:strVal val="#ppt_x"/>
                                          </p:val>
                                        </p:tav>
                                      </p:tavLst>
                                    </p:anim>
                                    <p:anim calcmode="lin" valueType="num">
                                      <p:cBhvr>
                                        <p:cTn id="16" dur="500" fill="hold"/>
                                        <p:tgtEl>
                                          <p:spTgt spid="404483">
                                            <p:txEl>
                                              <p:pRg st="0" end="0"/>
                                            </p:txEl>
                                          </p:spTgt>
                                        </p:tgtEl>
                                        <p:attrNameLst>
                                          <p:attrName>ppt_y</p:attrName>
                                        </p:attrNameLst>
                                      </p:cBhvr>
                                      <p:tavLst>
                                        <p:tav tm="0">
                                          <p:val>
                                            <p:strVal val="#ppt_y+.05"/>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4" presetClass="entr" presetSubtype="0" fill="hold" grpId="0" nodeType="clickEffect">
                                  <p:stCondLst>
                                    <p:cond delay="0"/>
                                  </p:stCondLst>
                                  <p:childTnLst>
                                    <p:set>
                                      <p:cBhvr>
                                        <p:cTn id="20" dur="1" fill="hold">
                                          <p:stCondLst>
                                            <p:cond delay="0"/>
                                          </p:stCondLst>
                                        </p:cTn>
                                        <p:tgtEl>
                                          <p:spTgt spid="404483">
                                            <p:txEl>
                                              <p:pRg st="1" end="1"/>
                                            </p:txEl>
                                          </p:spTgt>
                                        </p:tgtEl>
                                        <p:attrNameLst>
                                          <p:attrName>style.visibility</p:attrName>
                                        </p:attrNameLst>
                                      </p:cBhvr>
                                      <p:to>
                                        <p:strVal val="visible"/>
                                      </p:to>
                                    </p:set>
                                    <p:animEffect transition="in" filter="fade">
                                      <p:cBhvr>
                                        <p:cTn id="21" dur="500"/>
                                        <p:tgtEl>
                                          <p:spTgt spid="404483">
                                            <p:txEl>
                                              <p:pRg st="1" end="1"/>
                                            </p:txEl>
                                          </p:spTgt>
                                        </p:tgtEl>
                                      </p:cBhvr>
                                    </p:animEffect>
                                    <p:anim calcmode="lin" valueType="num">
                                      <p:cBhvr>
                                        <p:cTn id="22" dur="500" fill="hold"/>
                                        <p:tgtEl>
                                          <p:spTgt spid="404483">
                                            <p:txEl>
                                              <p:pRg st="1" end="1"/>
                                            </p:txEl>
                                          </p:spTgt>
                                        </p:tgtEl>
                                        <p:attrNameLst>
                                          <p:attrName>ppt_x</p:attrName>
                                        </p:attrNameLst>
                                      </p:cBhvr>
                                      <p:tavLst>
                                        <p:tav tm="0">
                                          <p:val>
                                            <p:strVal val="#ppt_x"/>
                                          </p:val>
                                        </p:tav>
                                        <p:tav tm="100000">
                                          <p:val>
                                            <p:strVal val="#ppt_x"/>
                                          </p:val>
                                        </p:tav>
                                      </p:tavLst>
                                    </p:anim>
                                    <p:anim calcmode="lin" valueType="num">
                                      <p:cBhvr>
                                        <p:cTn id="23" dur="500" fill="hold"/>
                                        <p:tgtEl>
                                          <p:spTgt spid="404483">
                                            <p:txEl>
                                              <p:pRg st="1" end="1"/>
                                            </p:txEl>
                                          </p:spTgt>
                                        </p:tgtEl>
                                        <p:attrNameLst>
                                          <p:attrName>ppt_y</p:attrName>
                                        </p:attrNameLst>
                                      </p:cBhvr>
                                      <p:tavLst>
                                        <p:tav tm="0">
                                          <p:val>
                                            <p:strVal val="#ppt_y+.05"/>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4" presetClass="entr" presetSubtype="0" fill="hold" grpId="0" nodeType="clickEffect">
                                  <p:stCondLst>
                                    <p:cond delay="0"/>
                                  </p:stCondLst>
                                  <p:childTnLst>
                                    <p:set>
                                      <p:cBhvr>
                                        <p:cTn id="27" dur="1" fill="hold">
                                          <p:stCondLst>
                                            <p:cond delay="0"/>
                                          </p:stCondLst>
                                        </p:cTn>
                                        <p:tgtEl>
                                          <p:spTgt spid="404483">
                                            <p:txEl>
                                              <p:pRg st="2" end="2"/>
                                            </p:txEl>
                                          </p:spTgt>
                                        </p:tgtEl>
                                        <p:attrNameLst>
                                          <p:attrName>style.visibility</p:attrName>
                                        </p:attrNameLst>
                                      </p:cBhvr>
                                      <p:to>
                                        <p:strVal val="visible"/>
                                      </p:to>
                                    </p:set>
                                    <p:animEffect transition="in" filter="fade">
                                      <p:cBhvr>
                                        <p:cTn id="28" dur="500"/>
                                        <p:tgtEl>
                                          <p:spTgt spid="404483">
                                            <p:txEl>
                                              <p:pRg st="2" end="2"/>
                                            </p:txEl>
                                          </p:spTgt>
                                        </p:tgtEl>
                                      </p:cBhvr>
                                    </p:animEffect>
                                    <p:anim calcmode="lin" valueType="num">
                                      <p:cBhvr>
                                        <p:cTn id="29" dur="500" fill="hold"/>
                                        <p:tgtEl>
                                          <p:spTgt spid="404483">
                                            <p:txEl>
                                              <p:pRg st="2" end="2"/>
                                            </p:txEl>
                                          </p:spTgt>
                                        </p:tgtEl>
                                        <p:attrNameLst>
                                          <p:attrName>ppt_x</p:attrName>
                                        </p:attrNameLst>
                                      </p:cBhvr>
                                      <p:tavLst>
                                        <p:tav tm="0">
                                          <p:val>
                                            <p:strVal val="#ppt_x"/>
                                          </p:val>
                                        </p:tav>
                                        <p:tav tm="100000">
                                          <p:val>
                                            <p:strVal val="#ppt_x"/>
                                          </p:val>
                                        </p:tav>
                                      </p:tavLst>
                                    </p:anim>
                                    <p:anim calcmode="lin" valueType="num">
                                      <p:cBhvr>
                                        <p:cTn id="30" dur="500" fill="hold"/>
                                        <p:tgtEl>
                                          <p:spTgt spid="404483">
                                            <p:txEl>
                                              <p:pRg st="2" end="2"/>
                                            </p:txEl>
                                          </p:spTgt>
                                        </p:tgtEl>
                                        <p:attrNameLst>
                                          <p:attrName>ppt_y</p:attrName>
                                        </p:attrNameLst>
                                      </p:cBhvr>
                                      <p:tavLst>
                                        <p:tav tm="0">
                                          <p:val>
                                            <p:strVal val="#ppt_y+.05"/>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44" presetClass="entr" presetSubtype="0" fill="hold" grpId="0" nodeType="clickEffect">
                                  <p:stCondLst>
                                    <p:cond delay="0"/>
                                  </p:stCondLst>
                                  <p:childTnLst>
                                    <p:set>
                                      <p:cBhvr>
                                        <p:cTn id="34" dur="1" fill="hold">
                                          <p:stCondLst>
                                            <p:cond delay="0"/>
                                          </p:stCondLst>
                                        </p:cTn>
                                        <p:tgtEl>
                                          <p:spTgt spid="404483">
                                            <p:txEl>
                                              <p:pRg st="3" end="3"/>
                                            </p:txEl>
                                          </p:spTgt>
                                        </p:tgtEl>
                                        <p:attrNameLst>
                                          <p:attrName>style.visibility</p:attrName>
                                        </p:attrNameLst>
                                      </p:cBhvr>
                                      <p:to>
                                        <p:strVal val="visible"/>
                                      </p:to>
                                    </p:set>
                                    <p:animEffect transition="in" filter="fade">
                                      <p:cBhvr>
                                        <p:cTn id="35" dur="500"/>
                                        <p:tgtEl>
                                          <p:spTgt spid="404483">
                                            <p:txEl>
                                              <p:pRg st="3" end="3"/>
                                            </p:txEl>
                                          </p:spTgt>
                                        </p:tgtEl>
                                      </p:cBhvr>
                                    </p:animEffect>
                                    <p:anim calcmode="lin" valueType="num">
                                      <p:cBhvr>
                                        <p:cTn id="36" dur="500" fill="hold"/>
                                        <p:tgtEl>
                                          <p:spTgt spid="404483">
                                            <p:txEl>
                                              <p:pRg st="3" end="3"/>
                                            </p:txEl>
                                          </p:spTgt>
                                        </p:tgtEl>
                                        <p:attrNameLst>
                                          <p:attrName>ppt_x</p:attrName>
                                        </p:attrNameLst>
                                      </p:cBhvr>
                                      <p:tavLst>
                                        <p:tav tm="0">
                                          <p:val>
                                            <p:strVal val="#ppt_x"/>
                                          </p:val>
                                        </p:tav>
                                        <p:tav tm="100000">
                                          <p:val>
                                            <p:strVal val="#ppt_x"/>
                                          </p:val>
                                        </p:tav>
                                      </p:tavLst>
                                    </p:anim>
                                    <p:anim calcmode="lin" valueType="num">
                                      <p:cBhvr>
                                        <p:cTn id="37" dur="500" fill="hold"/>
                                        <p:tgtEl>
                                          <p:spTgt spid="404483">
                                            <p:txEl>
                                              <p:pRg st="3" end="3"/>
                                            </p:txEl>
                                          </p:spTgt>
                                        </p:tgtEl>
                                        <p:attrNameLst>
                                          <p:attrName>ppt_y</p:attrName>
                                        </p:attrNameLst>
                                      </p:cBhvr>
                                      <p:tavLst>
                                        <p:tav tm="0">
                                          <p:val>
                                            <p:strVal val="#ppt_y+.05"/>
                                          </p:val>
                                        </p:tav>
                                        <p:tav tm="100000">
                                          <p:val>
                                            <p:strVal val="#ppt_y"/>
                                          </p:val>
                                        </p:tav>
                                      </p:tavLst>
                                    </p:anim>
                                  </p:childTnLst>
                                </p:cTn>
                              </p:par>
                            </p:childTnLst>
                          </p:cTn>
                        </p:par>
                      </p:childTnLst>
                    </p:cTn>
                  </p:par>
                  <p:par>
                    <p:cTn id="38" fill="hold" nodeType="clickPar">
                      <p:stCondLst>
                        <p:cond delay="indefinite"/>
                      </p:stCondLst>
                      <p:childTnLst>
                        <p:par>
                          <p:cTn id="39" fill="hold" nodeType="withGroup">
                            <p:stCondLst>
                              <p:cond delay="0"/>
                            </p:stCondLst>
                            <p:childTnLst>
                              <p:par>
                                <p:cTn id="40" presetID="44" presetClass="entr" presetSubtype="0" fill="hold" grpId="0" nodeType="clickEffect">
                                  <p:stCondLst>
                                    <p:cond delay="0"/>
                                  </p:stCondLst>
                                  <p:childTnLst>
                                    <p:set>
                                      <p:cBhvr>
                                        <p:cTn id="41" dur="1" fill="hold">
                                          <p:stCondLst>
                                            <p:cond delay="0"/>
                                          </p:stCondLst>
                                        </p:cTn>
                                        <p:tgtEl>
                                          <p:spTgt spid="404483">
                                            <p:txEl>
                                              <p:pRg st="4" end="4"/>
                                            </p:txEl>
                                          </p:spTgt>
                                        </p:tgtEl>
                                        <p:attrNameLst>
                                          <p:attrName>style.visibility</p:attrName>
                                        </p:attrNameLst>
                                      </p:cBhvr>
                                      <p:to>
                                        <p:strVal val="visible"/>
                                      </p:to>
                                    </p:set>
                                    <p:animEffect transition="in" filter="fade">
                                      <p:cBhvr>
                                        <p:cTn id="42" dur="500"/>
                                        <p:tgtEl>
                                          <p:spTgt spid="404483">
                                            <p:txEl>
                                              <p:pRg st="4" end="4"/>
                                            </p:txEl>
                                          </p:spTgt>
                                        </p:tgtEl>
                                      </p:cBhvr>
                                    </p:animEffect>
                                    <p:anim calcmode="lin" valueType="num">
                                      <p:cBhvr>
                                        <p:cTn id="43" dur="500" fill="hold"/>
                                        <p:tgtEl>
                                          <p:spTgt spid="404483">
                                            <p:txEl>
                                              <p:pRg st="4" end="4"/>
                                            </p:txEl>
                                          </p:spTgt>
                                        </p:tgtEl>
                                        <p:attrNameLst>
                                          <p:attrName>ppt_x</p:attrName>
                                        </p:attrNameLst>
                                      </p:cBhvr>
                                      <p:tavLst>
                                        <p:tav tm="0">
                                          <p:val>
                                            <p:strVal val="#ppt_x"/>
                                          </p:val>
                                        </p:tav>
                                        <p:tav tm="100000">
                                          <p:val>
                                            <p:strVal val="#ppt_x"/>
                                          </p:val>
                                        </p:tav>
                                      </p:tavLst>
                                    </p:anim>
                                    <p:anim calcmode="lin" valueType="num">
                                      <p:cBhvr>
                                        <p:cTn id="44" dur="500" fill="hold"/>
                                        <p:tgtEl>
                                          <p:spTgt spid="404483">
                                            <p:txEl>
                                              <p:pRg st="4" end="4"/>
                                            </p:txEl>
                                          </p:spTgt>
                                        </p:tgtEl>
                                        <p:attrNameLst>
                                          <p:attrName>ppt_y</p:attrName>
                                        </p:attrNameLst>
                                      </p:cBhvr>
                                      <p:tavLst>
                                        <p:tav tm="0">
                                          <p:val>
                                            <p:strVal val="#ppt_y+.05"/>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44" presetClass="entr" presetSubtype="0" fill="hold" grpId="0" nodeType="clickEffect">
                                  <p:stCondLst>
                                    <p:cond delay="0"/>
                                  </p:stCondLst>
                                  <p:childTnLst>
                                    <p:set>
                                      <p:cBhvr>
                                        <p:cTn id="48" dur="1" fill="hold">
                                          <p:stCondLst>
                                            <p:cond delay="0"/>
                                          </p:stCondLst>
                                        </p:cTn>
                                        <p:tgtEl>
                                          <p:spTgt spid="404483">
                                            <p:txEl>
                                              <p:pRg st="5" end="5"/>
                                            </p:txEl>
                                          </p:spTgt>
                                        </p:tgtEl>
                                        <p:attrNameLst>
                                          <p:attrName>style.visibility</p:attrName>
                                        </p:attrNameLst>
                                      </p:cBhvr>
                                      <p:to>
                                        <p:strVal val="visible"/>
                                      </p:to>
                                    </p:set>
                                    <p:animEffect transition="in" filter="fade">
                                      <p:cBhvr>
                                        <p:cTn id="49" dur="500"/>
                                        <p:tgtEl>
                                          <p:spTgt spid="404483">
                                            <p:txEl>
                                              <p:pRg st="5" end="5"/>
                                            </p:txEl>
                                          </p:spTgt>
                                        </p:tgtEl>
                                      </p:cBhvr>
                                    </p:animEffect>
                                    <p:anim calcmode="lin" valueType="num">
                                      <p:cBhvr>
                                        <p:cTn id="50" dur="500" fill="hold"/>
                                        <p:tgtEl>
                                          <p:spTgt spid="404483">
                                            <p:txEl>
                                              <p:pRg st="5" end="5"/>
                                            </p:txEl>
                                          </p:spTgt>
                                        </p:tgtEl>
                                        <p:attrNameLst>
                                          <p:attrName>ppt_x</p:attrName>
                                        </p:attrNameLst>
                                      </p:cBhvr>
                                      <p:tavLst>
                                        <p:tav tm="0">
                                          <p:val>
                                            <p:strVal val="#ppt_x"/>
                                          </p:val>
                                        </p:tav>
                                        <p:tav tm="100000">
                                          <p:val>
                                            <p:strVal val="#ppt_x"/>
                                          </p:val>
                                        </p:tav>
                                      </p:tavLst>
                                    </p:anim>
                                    <p:anim calcmode="lin" valueType="num">
                                      <p:cBhvr>
                                        <p:cTn id="51" dur="500" fill="hold"/>
                                        <p:tgtEl>
                                          <p:spTgt spid="404483">
                                            <p:txEl>
                                              <p:pRg st="5" end="5"/>
                                            </p:txEl>
                                          </p:spTgt>
                                        </p:tgtEl>
                                        <p:attrNameLst>
                                          <p:attrName>ppt_y</p:attrName>
                                        </p:attrNameLst>
                                      </p:cBhvr>
                                      <p:tavLst>
                                        <p:tav tm="0">
                                          <p:val>
                                            <p:strVal val="#ppt_y+.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4482" grpId="0"/>
      <p:bldP spid="40448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6706" name="Rectangle 2"/>
          <p:cNvSpPr>
            <a:spLocks noGrp="1" noChangeArrowheads="1"/>
          </p:cNvSpPr>
          <p:nvPr>
            <p:ph type="title"/>
          </p:nvPr>
        </p:nvSpPr>
        <p:spPr>
          <a:xfrm>
            <a:off x="457200" y="-28303"/>
            <a:ext cx="8229600" cy="914400"/>
          </a:xfrm>
        </p:spPr>
        <p:txBody>
          <a:bodyPr/>
          <a:lstStyle/>
          <a:p>
            <a:pPr eaLnBrk="1" hangingPunct="1">
              <a:defRPr/>
            </a:pPr>
            <a:r>
              <a:rPr lang="en-US" dirty="0"/>
              <a:t>Advisory Opinion</a:t>
            </a:r>
          </a:p>
        </p:txBody>
      </p:sp>
      <p:sp>
        <p:nvSpPr>
          <p:cNvPr id="456707" name="Rectangle 3"/>
          <p:cNvSpPr>
            <a:spLocks noGrp="1" noChangeArrowheads="1"/>
          </p:cNvSpPr>
          <p:nvPr>
            <p:ph type="body" idx="1"/>
          </p:nvPr>
        </p:nvSpPr>
        <p:spPr>
          <a:xfrm>
            <a:off x="457200" y="914400"/>
            <a:ext cx="8229600" cy="5562600"/>
          </a:xfrm>
        </p:spPr>
        <p:txBody>
          <a:bodyPr/>
          <a:lstStyle/>
          <a:p>
            <a:pPr marL="0" indent="0">
              <a:buNone/>
              <a:defRPr/>
            </a:pPr>
            <a:r>
              <a:rPr lang="en-US" sz="3600" dirty="0">
                <a:effectLst>
                  <a:outerShdw blurRad="38100" dist="38100" dir="2700000" algn="tl">
                    <a:srgbClr val="000000">
                      <a:alpha val="43137"/>
                    </a:srgbClr>
                  </a:outerShdw>
                </a:effectLst>
              </a:rPr>
              <a:t>14-013-E	A janitorial services company owned by the parent of a state agency employee may serve as a contractor to the agency. If the state employee fully and completely recuses himself or herself from any matter concerning the company, then no violation of Section 25-4-105(1) will occur, and the company may serve as a contractor to the agency. </a:t>
            </a:r>
          </a:p>
        </p:txBody>
      </p:sp>
    </p:spTree>
    <p:extLst>
      <p:ext uri="{BB962C8B-B14F-4D97-AF65-F5344CB8AC3E}">
        <p14:creationId xmlns:p14="http://schemas.microsoft.com/office/powerpoint/2010/main" val="22004161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1432" name="Rectangle 8"/>
          <p:cNvSpPr>
            <a:spLocks noGrp="1" noChangeArrowheads="1"/>
          </p:cNvSpPr>
          <p:nvPr>
            <p:ph type="title"/>
          </p:nvPr>
        </p:nvSpPr>
        <p:spPr/>
        <p:txBody>
          <a:bodyPr/>
          <a:lstStyle/>
          <a:p>
            <a:pPr eaLnBrk="1" hangingPunct="1">
              <a:defRPr/>
            </a:pPr>
            <a:r>
              <a:rPr lang="en-US" dirty="0"/>
              <a:t>Section 25-4-105(1)</a:t>
            </a:r>
          </a:p>
        </p:txBody>
      </p:sp>
      <p:sp>
        <p:nvSpPr>
          <p:cNvPr id="231433" name="Rectangle 9"/>
          <p:cNvSpPr>
            <a:spLocks noGrp="1" noChangeArrowheads="1"/>
          </p:cNvSpPr>
          <p:nvPr>
            <p:ph type="body" idx="1"/>
          </p:nvPr>
        </p:nvSpPr>
        <p:spPr>
          <a:xfrm>
            <a:off x="457200" y="1524000"/>
            <a:ext cx="8229600" cy="4953000"/>
          </a:xfrm>
        </p:spPr>
        <p:txBody>
          <a:bodyPr/>
          <a:lstStyle/>
          <a:p>
            <a:pPr eaLnBrk="1" hangingPunct="1">
              <a:buFont typeface="Wingdings" pitchFamily="2" charset="2"/>
              <a:buNone/>
              <a:defRPr/>
            </a:pPr>
            <a:r>
              <a:rPr lang="en-US" dirty="0"/>
              <a:t> ‘</a:t>
            </a:r>
            <a:r>
              <a:rPr lang="en-US" b="1" dirty="0"/>
              <a:t>Business with which he is associated</a:t>
            </a:r>
            <a:r>
              <a:rPr lang="en-US" dirty="0"/>
              <a:t>’ means public servant or his relative is </a:t>
            </a:r>
          </a:p>
          <a:p>
            <a:pPr eaLnBrk="1" hangingPunct="1">
              <a:defRPr/>
            </a:pPr>
            <a:r>
              <a:rPr lang="en-US" dirty="0"/>
              <a:t>officer, director, owner, partner, employee</a:t>
            </a:r>
          </a:p>
          <a:p>
            <a:pPr eaLnBrk="1" hangingPunct="1">
              <a:defRPr/>
            </a:pPr>
            <a:r>
              <a:rPr lang="en-US" dirty="0"/>
              <a:t>holder of more than ten percent (10%) of the fair market value or </a:t>
            </a:r>
          </a:p>
          <a:p>
            <a:pPr eaLnBrk="1" hangingPunct="1">
              <a:defRPr/>
            </a:pPr>
            <a:r>
              <a:rPr lang="en-US" dirty="0"/>
              <a:t>from which he or his relative derives more than $2,500 in annual income or </a:t>
            </a:r>
          </a:p>
          <a:p>
            <a:pPr eaLnBrk="1" hangingPunct="1">
              <a:defRPr/>
            </a:pPr>
            <a:r>
              <a:rPr lang="en-US" dirty="0"/>
              <a:t>over which such public servant or his relative exercises control. </a:t>
            </a:r>
          </a:p>
        </p:txBody>
      </p:sp>
    </p:spTree>
    <p:extLst>
      <p:ext uri="{BB962C8B-B14F-4D97-AF65-F5344CB8AC3E}">
        <p14:creationId xmlns:p14="http://schemas.microsoft.com/office/powerpoint/2010/main" val="186041532"/>
      </p:ext>
    </p:extLst>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grpId="0" nodeType="withEffect">
                                  <p:stCondLst>
                                    <p:cond delay="0"/>
                                  </p:stCondLst>
                                  <p:childTnLst>
                                    <p:set>
                                      <p:cBhvr>
                                        <p:cTn id="6" dur="1" fill="hold">
                                          <p:stCondLst>
                                            <p:cond delay="0"/>
                                          </p:stCondLst>
                                        </p:cTn>
                                        <p:tgtEl>
                                          <p:spTgt spid="231432"/>
                                        </p:tgtEl>
                                        <p:attrNameLst>
                                          <p:attrName>style.visibility</p:attrName>
                                        </p:attrNameLst>
                                      </p:cBhvr>
                                      <p:to>
                                        <p:strVal val="visible"/>
                                      </p:to>
                                    </p:set>
                                    <p:anim calcmode="lin" valueType="num">
                                      <p:cBhvr>
                                        <p:cTn id="7" dur="1000" fill="hold"/>
                                        <p:tgtEl>
                                          <p:spTgt spid="231432"/>
                                        </p:tgtEl>
                                        <p:attrNameLst>
                                          <p:attrName>ppt_x</p:attrName>
                                        </p:attrNameLst>
                                      </p:cBhvr>
                                      <p:tavLst>
                                        <p:tav tm="0">
                                          <p:val>
                                            <p:strVal val="#ppt_x-.2"/>
                                          </p:val>
                                        </p:tav>
                                        <p:tav tm="100000">
                                          <p:val>
                                            <p:strVal val="#ppt_x"/>
                                          </p:val>
                                        </p:tav>
                                      </p:tavLst>
                                    </p:anim>
                                    <p:anim calcmode="lin" valueType="num">
                                      <p:cBhvr>
                                        <p:cTn id="8" dur="1000" fill="hold"/>
                                        <p:tgtEl>
                                          <p:spTgt spid="231432"/>
                                        </p:tgtEl>
                                        <p:attrNameLst>
                                          <p:attrName>ppt_y</p:attrName>
                                        </p:attrNameLst>
                                      </p:cBhvr>
                                      <p:tavLst>
                                        <p:tav tm="0">
                                          <p:val>
                                            <p:strVal val="#ppt_y"/>
                                          </p:val>
                                        </p:tav>
                                        <p:tav tm="100000">
                                          <p:val>
                                            <p:strVal val="#ppt_y"/>
                                          </p:val>
                                        </p:tav>
                                      </p:tavLst>
                                    </p:anim>
                                    <p:animEffect transition="in" filter="wipe(right)" prLst="gradientSize: 0.1">
                                      <p:cBhvr>
                                        <p:cTn id="9" dur="1000"/>
                                        <p:tgtEl>
                                          <p:spTgt spid="231432"/>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44" presetClass="entr" presetSubtype="0" fill="hold" grpId="0" nodeType="clickEffect">
                                  <p:stCondLst>
                                    <p:cond delay="0"/>
                                  </p:stCondLst>
                                  <p:childTnLst>
                                    <p:set>
                                      <p:cBhvr>
                                        <p:cTn id="13" dur="1" fill="hold">
                                          <p:stCondLst>
                                            <p:cond delay="0"/>
                                          </p:stCondLst>
                                        </p:cTn>
                                        <p:tgtEl>
                                          <p:spTgt spid="231433">
                                            <p:txEl>
                                              <p:pRg st="0" end="0"/>
                                            </p:txEl>
                                          </p:spTgt>
                                        </p:tgtEl>
                                        <p:attrNameLst>
                                          <p:attrName>style.visibility</p:attrName>
                                        </p:attrNameLst>
                                      </p:cBhvr>
                                      <p:to>
                                        <p:strVal val="visible"/>
                                      </p:to>
                                    </p:set>
                                    <p:animEffect transition="in" filter="fade">
                                      <p:cBhvr>
                                        <p:cTn id="14" dur="500"/>
                                        <p:tgtEl>
                                          <p:spTgt spid="231433">
                                            <p:txEl>
                                              <p:pRg st="0" end="0"/>
                                            </p:txEl>
                                          </p:spTgt>
                                        </p:tgtEl>
                                      </p:cBhvr>
                                    </p:animEffect>
                                    <p:anim calcmode="lin" valueType="num">
                                      <p:cBhvr>
                                        <p:cTn id="15" dur="500" fill="hold"/>
                                        <p:tgtEl>
                                          <p:spTgt spid="231433">
                                            <p:txEl>
                                              <p:pRg st="0" end="0"/>
                                            </p:txEl>
                                          </p:spTgt>
                                        </p:tgtEl>
                                        <p:attrNameLst>
                                          <p:attrName>ppt_x</p:attrName>
                                        </p:attrNameLst>
                                      </p:cBhvr>
                                      <p:tavLst>
                                        <p:tav tm="0">
                                          <p:val>
                                            <p:strVal val="#ppt_x"/>
                                          </p:val>
                                        </p:tav>
                                        <p:tav tm="100000">
                                          <p:val>
                                            <p:strVal val="#ppt_x"/>
                                          </p:val>
                                        </p:tav>
                                      </p:tavLst>
                                    </p:anim>
                                    <p:anim calcmode="lin" valueType="num">
                                      <p:cBhvr>
                                        <p:cTn id="16" dur="500" fill="hold"/>
                                        <p:tgtEl>
                                          <p:spTgt spid="231433">
                                            <p:txEl>
                                              <p:pRg st="0" end="0"/>
                                            </p:txEl>
                                          </p:spTgt>
                                        </p:tgtEl>
                                        <p:attrNameLst>
                                          <p:attrName>ppt_y</p:attrName>
                                        </p:attrNameLst>
                                      </p:cBhvr>
                                      <p:tavLst>
                                        <p:tav tm="0">
                                          <p:val>
                                            <p:strVal val="#ppt_y+.05"/>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4" presetClass="entr" presetSubtype="0" fill="hold" grpId="0" nodeType="clickEffect">
                                  <p:stCondLst>
                                    <p:cond delay="0"/>
                                  </p:stCondLst>
                                  <p:childTnLst>
                                    <p:set>
                                      <p:cBhvr>
                                        <p:cTn id="20" dur="1" fill="hold">
                                          <p:stCondLst>
                                            <p:cond delay="0"/>
                                          </p:stCondLst>
                                        </p:cTn>
                                        <p:tgtEl>
                                          <p:spTgt spid="231433">
                                            <p:txEl>
                                              <p:pRg st="1" end="1"/>
                                            </p:txEl>
                                          </p:spTgt>
                                        </p:tgtEl>
                                        <p:attrNameLst>
                                          <p:attrName>style.visibility</p:attrName>
                                        </p:attrNameLst>
                                      </p:cBhvr>
                                      <p:to>
                                        <p:strVal val="visible"/>
                                      </p:to>
                                    </p:set>
                                    <p:animEffect transition="in" filter="fade">
                                      <p:cBhvr>
                                        <p:cTn id="21" dur="500"/>
                                        <p:tgtEl>
                                          <p:spTgt spid="231433">
                                            <p:txEl>
                                              <p:pRg st="1" end="1"/>
                                            </p:txEl>
                                          </p:spTgt>
                                        </p:tgtEl>
                                      </p:cBhvr>
                                    </p:animEffect>
                                    <p:anim calcmode="lin" valueType="num">
                                      <p:cBhvr>
                                        <p:cTn id="22" dur="500" fill="hold"/>
                                        <p:tgtEl>
                                          <p:spTgt spid="231433">
                                            <p:txEl>
                                              <p:pRg st="1" end="1"/>
                                            </p:txEl>
                                          </p:spTgt>
                                        </p:tgtEl>
                                        <p:attrNameLst>
                                          <p:attrName>ppt_x</p:attrName>
                                        </p:attrNameLst>
                                      </p:cBhvr>
                                      <p:tavLst>
                                        <p:tav tm="0">
                                          <p:val>
                                            <p:strVal val="#ppt_x"/>
                                          </p:val>
                                        </p:tav>
                                        <p:tav tm="100000">
                                          <p:val>
                                            <p:strVal val="#ppt_x"/>
                                          </p:val>
                                        </p:tav>
                                      </p:tavLst>
                                    </p:anim>
                                    <p:anim calcmode="lin" valueType="num">
                                      <p:cBhvr>
                                        <p:cTn id="23" dur="500" fill="hold"/>
                                        <p:tgtEl>
                                          <p:spTgt spid="231433">
                                            <p:txEl>
                                              <p:pRg st="1" end="1"/>
                                            </p:txEl>
                                          </p:spTgt>
                                        </p:tgtEl>
                                        <p:attrNameLst>
                                          <p:attrName>ppt_y</p:attrName>
                                        </p:attrNameLst>
                                      </p:cBhvr>
                                      <p:tavLst>
                                        <p:tav tm="0">
                                          <p:val>
                                            <p:strVal val="#ppt_y+.05"/>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4" presetClass="entr" presetSubtype="0" fill="hold" grpId="0" nodeType="clickEffect">
                                  <p:stCondLst>
                                    <p:cond delay="0"/>
                                  </p:stCondLst>
                                  <p:childTnLst>
                                    <p:set>
                                      <p:cBhvr>
                                        <p:cTn id="27" dur="1" fill="hold">
                                          <p:stCondLst>
                                            <p:cond delay="0"/>
                                          </p:stCondLst>
                                        </p:cTn>
                                        <p:tgtEl>
                                          <p:spTgt spid="231433">
                                            <p:txEl>
                                              <p:pRg st="2" end="2"/>
                                            </p:txEl>
                                          </p:spTgt>
                                        </p:tgtEl>
                                        <p:attrNameLst>
                                          <p:attrName>style.visibility</p:attrName>
                                        </p:attrNameLst>
                                      </p:cBhvr>
                                      <p:to>
                                        <p:strVal val="visible"/>
                                      </p:to>
                                    </p:set>
                                    <p:animEffect transition="in" filter="fade">
                                      <p:cBhvr>
                                        <p:cTn id="28" dur="500"/>
                                        <p:tgtEl>
                                          <p:spTgt spid="231433">
                                            <p:txEl>
                                              <p:pRg st="2" end="2"/>
                                            </p:txEl>
                                          </p:spTgt>
                                        </p:tgtEl>
                                      </p:cBhvr>
                                    </p:animEffect>
                                    <p:anim calcmode="lin" valueType="num">
                                      <p:cBhvr>
                                        <p:cTn id="29" dur="500" fill="hold"/>
                                        <p:tgtEl>
                                          <p:spTgt spid="231433">
                                            <p:txEl>
                                              <p:pRg st="2" end="2"/>
                                            </p:txEl>
                                          </p:spTgt>
                                        </p:tgtEl>
                                        <p:attrNameLst>
                                          <p:attrName>ppt_x</p:attrName>
                                        </p:attrNameLst>
                                      </p:cBhvr>
                                      <p:tavLst>
                                        <p:tav tm="0">
                                          <p:val>
                                            <p:strVal val="#ppt_x"/>
                                          </p:val>
                                        </p:tav>
                                        <p:tav tm="100000">
                                          <p:val>
                                            <p:strVal val="#ppt_x"/>
                                          </p:val>
                                        </p:tav>
                                      </p:tavLst>
                                    </p:anim>
                                    <p:anim calcmode="lin" valueType="num">
                                      <p:cBhvr>
                                        <p:cTn id="30" dur="500" fill="hold"/>
                                        <p:tgtEl>
                                          <p:spTgt spid="231433">
                                            <p:txEl>
                                              <p:pRg st="2" end="2"/>
                                            </p:txEl>
                                          </p:spTgt>
                                        </p:tgtEl>
                                        <p:attrNameLst>
                                          <p:attrName>ppt_y</p:attrName>
                                        </p:attrNameLst>
                                      </p:cBhvr>
                                      <p:tavLst>
                                        <p:tav tm="0">
                                          <p:val>
                                            <p:strVal val="#ppt_y+.05"/>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44" presetClass="entr" presetSubtype="0" fill="hold" grpId="0" nodeType="clickEffect">
                                  <p:stCondLst>
                                    <p:cond delay="0"/>
                                  </p:stCondLst>
                                  <p:childTnLst>
                                    <p:set>
                                      <p:cBhvr>
                                        <p:cTn id="34" dur="1" fill="hold">
                                          <p:stCondLst>
                                            <p:cond delay="0"/>
                                          </p:stCondLst>
                                        </p:cTn>
                                        <p:tgtEl>
                                          <p:spTgt spid="231433">
                                            <p:txEl>
                                              <p:pRg st="3" end="3"/>
                                            </p:txEl>
                                          </p:spTgt>
                                        </p:tgtEl>
                                        <p:attrNameLst>
                                          <p:attrName>style.visibility</p:attrName>
                                        </p:attrNameLst>
                                      </p:cBhvr>
                                      <p:to>
                                        <p:strVal val="visible"/>
                                      </p:to>
                                    </p:set>
                                    <p:animEffect transition="in" filter="fade">
                                      <p:cBhvr>
                                        <p:cTn id="35" dur="500"/>
                                        <p:tgtEl>
                                          <p:spTgt spid="231433">
                                            <p:txEl>
                                              <p:pRg st="3" end="3"/>
                                            </p:txEl>
                                          </p:spTgt>
                                        </p:tgtEl>
                                      </p:cBhvr>
                                    </p:animEffect>
                                    <p:anim calcmode="lin" valueType="num">
                                      <p:cBhvr>
                                        <p:cTn id="36" dur="500" fill="hold"/>
                                        <p:tgtEl>
                                          <p:spTgt spid="231433">
                                            <p:txEl>
                                              <p:pRg st="3" end="3"/>
                                            </p:txEl>
                                          </p:spTgt>
                                        </p:tgtEl>
                                        <p:attrNameLst>
                                          <p:attrName>ppt_x</p:attrName>
                                        </p:attrNameLst>
                                      </p:cBhvr>
                                      <p:tavLst>
                                        <p:tav tm="0">
                                          <p:val>
                                            <p:strVal val="#ppt_x"/>
                                          </p:val>
                                        </p:tav>
                                        <p:tav tm="100000">
                                          <p:val>
                                            <p:strVal val="#ppt_x"/>
                                          </p:val>
                                        </p:tav>
                                      </p:tavLst>
                                    </p:anim>
                                    <p:anim calcmode="lin" valueType="num">
                                      <p:cBhvr>
                                        <p:cTn id="37" dur="500" fill="hold"/>
                                        <p:tgtEl>
                                          <p:spTgt spid="231433">
                                            <p:txEl>
                                              <p:pRg st="3" end="3"/>
                                            </p:txEl>
                                          </p:spTgt>
                                        </p:tgtEl>
                                        <p:attrNameLst>
                                          <p:attrName>ppt_y</p:attrName>
                                        </p:attrNameLst>
                                      </p:cBhvr>
                                      <p:tavLst>
                                        <p:tav tm="0">
                                          <p:val>
                                            <p:strVal val="#ppt_y+.05"/>
                                          </p:val>
                                        </p:tav>
                                        <p:tav tm="100000">
                                          <p:val>
                                            <p:strVal val="#ppt_y"/>
                                          </p:val>
                                        </p:tav>
                                      </p:tavLst>
                                    </p:anim>
                                  </p:childTnLst>
                                </p:cTn>
                              </p:par>
                            </p:childTnLst>
                          </p:cTn>
                        </p:par>
                      </p:childTnLst>
                    </p:cTn>
                  </p:par>
                  <p:par>
                    <p:cTn id="38" fill="hold" nodeType="clickPar">
                      <p:stCondLst>
                        <p:cond delay="indefinite"/>
                      </p:stCondLst>
                      <p:childTnLst>
                        <p:par>
                          <p:cTn id="39" fill="hold" nodeType="withGroup">
                            <p:stCondLst>
                              <p:cond delay="0"/>
                            </p:stCondLst>
                            <p:childTnLst>
                              <p:par>
                                <p:cTn id="40" presetID="44" presetClass="entr" presetSubtype="0" fill="hold" grpId="0" nodeType="clickEffect">
                                  <p:stCondLst>
                                    <p:cond delay="0"/>
                                  </p:stCondLst>
                                  <p:childTnLst>
                                    <p:set>
                                      <p:cBhvr>
                                        <p:cTn id="41" dur="1" fill="hold">
                                          <p:stCondLst>
                                            <p:cond delay="0"/>
                                          </p:stCondLst>
                                        </p:cTn>
                                        <p:tgtEl>
                                          <p:spTgt spid="231433">
                                            <p:txEl>
                                              <p:pRg st="4" end="4"/>
                                            </p:txEl>
                                          </p:spTgt>
                                        </p:tgtEl>
                                        <p:attrNameLst>
                                          <p:attrName>style.visibility</p:attrName>
                                        </p:attrNameLst>
                                      </p:cBhvr>
                                      <p:to>
                                        <p:strVal val="visible"/>
                                      </p:to>
                                    </p:set>
                                    <p:animEffect transition="in" filter="fade">
                                      <p:cBhvr>
                                        <p:cTn id="42" dur="500"/>
                                        <p:tgtEl>
                                          <p:spTgt spid="231433">
                                            <p:txEl>
                                              <p:pRg st="4" end="4"/>
                                            </p:txEl>
                                          </p:spTgt>
                                        </p:tgtEl>
                                      </p:cBhvr>
                                    </p:animEffect>
                                    <p:anim calcmode="lin" valueType="num">
                                      <p:cBhvr>
                                        <p:cTn id="43" dur="500" fill="hold"/>
                                        <p:tgtEl>
                                          <p:spTgt spid="231433">
                                            <p:txEl>
                                              <p:pRg st="4" end="4"/>
                                            </p:txEl>
                                          </p:spTgt>
                                        </p:tgtEl>
                                        <p:attrNameLst>
                                          <p:attrName>ppt_x</p:attrName>
                                        </p:attrNameLst>
                                      </p:cBhvr>
                                      <p:tavLst>
                                        <p:tav tm="0">
                                          <p:val>
                                            <p:strVal val="#ppt_x"/>
                                          </p:val>
                                        </p:tav>
                                        <p:tav tm="100000">
                                          <p:val>
                                            <p:strVal val="#ppt_x"/>
                                          </p:val>
                                        </p:tav>
                                      </p:tavLst>
                                    </p:anim>
                                    <p:anim calcmode="lin" valueType="num">
                                      <p:cBhvr>
                                        <p:cTn id="44" dur="500" fill="hold"/>
                                        <p:tgtEl>
                                          <p:spTgt spid="231433">
                                            <p:txEl>
                                              <p:pRg st="4" end="4"/>
                                            </p:txEl>
                                          </p:spTgt>
                                        </p:tgtEl>
                                        <p:attrNameLst>
                                          <p:attrName>ppt_y</p:attrName>
                                        </p:attrNameLst>
                                      </p:cBhvr>
                                      <p:tavLst>
                                        <p:tav tm="0">
                                          <p:val>
                                            <p:strVal val="#ppt_y+.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1432" grpId="0"/>
      <p:bldP spid="23143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4658" name="Rectangle 2"/>
          <p:cNvSpPr>
            <a:spLocks noGrp="1" noChangeArrowheads="1"/>
          </p:cNvSpPr>
          <p:nvPr>
            <p:ph type="title"/>
          </p:nvPr>
        </p:nvSpPr>
        <p:spPr/>
        <p:txBody>
          <a:bodyPr/>
          <a:lstStyle/>
          <a:p>
            <a:pPr eaLnBrk="1" hangingPunct="1">
              <a:defRPr/>
            </a:pPr>
            <a:r>
              <a:rPr lang="en-US" dirty="0"/>
              <a:t>Advisory Opinion</a:t>
            </a:r>
          </a:p>
        </p:txBody>
      </p:sp>
      <p:sp>
        <p:nvSpPr>
          <p:cNvPr id="454659" name="Rectangle 3"/>
          <p:cNvSpPr>
            <a:spLocks noGrp="1" noChangeArrowheads="1"/>
          </p:cNvSpPr>
          <p:nvPr>
            <p:ph type="body" idx="1"/>
          </p:nvPr>
        </p:nvSpPr>
        <p:spPr>
          <a:xfrm>
            <a:off x="457200" y="1600200"/>
            <a:ext cx="8229600" cy="4648200"/>
          </a:xfrm>
        </p:spPr>
        <p:txBody>
          <a:bodyPr/>
          <a:lstStyle/>
          <a:p>
            <a:pPr marL="0" indent="0">
              <a:buNone/>
              <a:defRPr/>
            </a:pPr>
            <a:r>
              <a:rPr lang="en-US" dirty="0">
                <a:effectLst>
                  <a:outerShdw blurRad="38100" dist="38100" dir="2700000" algn="tl">
                    <a:srgbClr val="000000">
                      <a:alpha val="43137"/>
                    </a:srgbClr>
                  </a:outerShdw>
                </a:effectLst>
              </a:rPr>
              <a:t>14-035-E	State agency may contract with a nonprofit corporation when a member of the state commission is an uncompensated trustee for the nonprofit. However, the nonprofit is a “business with which [the commissioner] is associated,” and he must recuse from any action which would result in a pecuniary benefit to the nonprofit as required by Section 25-4-105(1).</a:t>
            </a:r>
          </a:p>
        </p:txBody>
      </p:sp>
    </p:spTree>
    <p:extLst>
      <p:ext uri="{BB962C8B-B14F-4D97-AF65-F5344CB8AC3E}">
        <p14:creationId xmlns:p14="http://schemas.microsoft.com/office/powerpoint/2010/main" val="184882731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Rectangle 2"/>
          <p:cNvSpPr>
            <a:spLocks noGrp="1" noChangeArrowheads="1"/>
          </p:cNvSpPr>
          <p:nvPr>
            <p:ph type="title"/>
          </p:nvPr>
        </p:nvSpPr>
        <p:spPr/>
        <p:txBody>
          <a:bodyPr/>
          <a:lstStyle/>
          <a:p>
            <a:pPr eaLnBrk="1" hangingPunct="1">
              <a:defRPr/>
            </a:pPr>
            <a:r>
              <a:rPr lang="en-US" sz="4000" b="1" i="1" dirty="0"/>
              <a:t>Subsection (3)(a) – </a:t>
            </a:r>
            <a:br>
              <a:rPr lang="en-US" sz="4000" b="1" i="1" dirty="0"/>
            </a:br>
            <a:r>
              <a:rPr lang="en-US" sz="4000" b="1" i="1" dirty="0"/>
              <a:t>The Contractor Prohibition</a:t>
            </a:r>
            <a:endParaRPr lang="en-US" sz="4000" dirty="0"/>
          </a:p>
        </p:txBody>
      </p:sp>
      <p:sp>
        <p:nvSpPr>
          <p:cNvPr id="141315" name="Rectangle 3"/>
          <p:cNvSpPr>
            <a:spLocks noGrp="1" noChangeArrowheads="1"/>
          </p:cNvSpPr>
          <p:nvPr>
            <p:ph type="body" idx="1"/>
          </p:nvPr>
        </p:nvSpPr>
        <p:spPr>
          <a:xfrm>
            <a:off x="457200" y="1752600"/>
            <a:ext cx="8229600" cy="4724400"/>
          </a:xfrm>
        </p:spPr>
        <p:txBody>
          <a:bodyPr/>
          <a:lstStyle/>
          <a:p>
            <a:pPr marL="0" indent="0" eaLnBrk="1" hangingPunct="1">
              <a:lnSpc>
                <a:spcPct val="90000"/>
              </a:lnSpc>
              <a:buFont typeface="Wingdings" pitchFamily="2" charset="2"/>
              <a:buNone/>
              <a:defRPr/>
            </a:pPr>
            <a:r>
              <a:rPr lang="en-US" dirty="0"/>
              <a:t>(3) No public servant shall: (a) Be a </a:t>
            </a:r>
            <a:r>
              <a:rPr lang="en-US" b="1" dirty="0"/>
              <a:t>contractor, subcontractor or vendor</a:t>
            </a:r>
            <a:r>
              <a:rPr lang="en-US" dirty="0"/>
              <a:t> </a:t>
            </a:r>
            <a:r>
              <a:rPr lang="en-US" b="1" dirty="0"/>
              <a:t>with the governmental entity</a:t>
            </a:r>
            <a:r>
              <a:rPr lang="en-US" dirty="0"/>
              <a:t> of which he is a member, officer, employee or agent, other than in his contract of employment, </a:t>
            </a:r>
            <a:r>
              <a:rPr lang="en-US" b="1" dirty="0"/>
              <a:t>or have a material financial interest in any business which is a contractor, subcontractor or vendor</a:t>
            </a:r>
            <a:r>
              <a:rPr lang="en-US" dirty="0"/>
              <a:t> </a:t>
            </a:r>
            <a:r>
              <a:rPr lang="en-US" b="1" dirty="0"/>
              <a:t>with the  governmental entity</a:t>
            </a:r>
            <a:r>
              <a:rPr lang="en-US" dirty="0"/>
              <a:t> of which he is a member, officer, employee or agent.</a:t>
            </a:r>
          </a:p>
        </p:txBody>
      </p:sp>
    </p:spTree>
    <p:extLst>
      <p:ext uri="{BB962C8B-B14F-4D97-AF65-F5344CB8AC3E}">
        <p14:creationId xmlns:p14="http://schemas.microsoft.com/office/powerpoint/2010/main" val="401289987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3586" name="Rectangle 2"/>
          <p:cNvSpPr>
            <a:spLocks noGrp="1" noChangeArrowheads="1"/>
          </p:cNvSpPr>
          <p:nvPr>
            <p:ph type="title"/>
          </p:nvPr>
        </p:nvSpPr>
        <p:spPr>
          <a:xfrm>
            <a:off x="457200" y="381000"/>
            <a:ext cx="8229600" cy="1066800"/>
          </a:xfrm>
        </p:spPr>
        <p:txBody>
          <a:bodyPr/>
          <a:lstStyle/>
          <a:p>
            <a:pPr eaLnBrk="1" hangingPunct="1">
              <a:defRPr/>
            </a:pPr>
            <a:r>
              <a:rPr lang="en-US" dirty="0"/>
              <a:t>Advisory Opinion</a:t>
            </a:r>
          </a:p>
        </p:txBody>
      </p:sp>
      <p:sp>
        <p:nvSpPr>
          <p:cNvPr id="54275" name="Rectangle 3"/>
          <p:cNvSpPr>
            <a:spLocks noGrp="1" noChangeArrowheads="1"/>
          </p:cNvSpPr>
          <p:nvPr>
            <p:ph type="body" idx="1"/>
          </p:nvPr>
        </p:nvSpPr>
        <p:spPr>
          <a:xfrm>
            <a:off x="457200" y="1371600"/>
            <a:ext cx="8229600" cy="5029200"/>
          </a:xfrm>
        </p:spPr>
        <p:txBody>
          <a:bodyPr/>
          <a:lstStyle/>
          <a:p>
            <a:pPr marL="0" indent="0">
              <a:buFont typeface="Wingdings" pitchFamily="2" charset="2"/>
              <a:buNone/>
              <a:defRPr/>
            </a:pPr>
            <a:r>
              <a:rPr lang="en-US" dirty="0">
                <a:effectLst>
                  <a:outerShdw blurRad="38100" dist="38100" dir="2700000" algn="tl">
                    <a:srgbClr val="000000">
                      <a:alpha val="43137"/>
                    </a:srgbClr>
                  </a:outerShdw>
                </a:effectLst>
              </a:rPr>
              <a:t>14-005-E	A business owned by the spouse of a state agency employee may serve as a contractor to the state agency when the income is that of the spouse, the state employee exercises no control, direct or indirect, over the contract and the state employee fully recuses himself or herself from any monetary benefit to the business.</a:t>
            </a:r>
          </a:p>
        </p:txBody>
      </p:sp>
    </p:spTree>
    <p:extLst>
      <p:ext uri="{BB962C8B-B14F-4D97-AF65-F5344CB8AC3E}">
        <p14:creationId xmlns:p14="http://schemas.microsoft.com/office/powerpoint/2010/main" val="108194172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3586" name="Rectangle 2"/>
          <p:cNvSpPr>
            <a:spLocks noGrp="1" noChangeArrowheads="1"/>
          </p:cNvSpPr>
          <p:nvPr>
            <p:ph type="title"/>
          </p:nvPr>
        </p:nvSpPr>
        <p:spPr>
          <a:xfrm>
            <a:off x="457200" y="381000"/>
            <a:ext cx="8229600" cy="1066800"/>
          </a:xfrm>
        </p:spPr>
        <p:txBody>
          <a:bodyPr/>
          <a:lstStyle/>
          <a:p>
            <a:pPr eaLnBrk="1" hangingPunct="1">
              <a:defRPr/>
            </a:pPr>
            <a:r>
              <a:rPr lang="en-US" dirty="0"/>
              <a:t>Advisory Opinion</a:t>
            </a:r>
          </a:p>
        </p:txBody>
      </p:sp>
      <p:sp>
        <p:nvSpPr>
          <p:cNvPr id="54275" name="Rectangle 3"/>
          <p:cNvSpPr>
            <a:spLocks noGrp="1" noChangeArrowheads="1"/>
          </p:cNvSpPr>
          <p:nvPr>
            <p:ph type="body" idx="1"/>
          </p:nvPr>
        </p:nvSpPr>
        <p:spPr>
          <a:xfrm>
            <a:off x="457200" y="1371600"/>
            <a:ext cx="8229600" cy="5029200"/>
          </a:xfrm>
        </p:spPr>
        <p:txBody>
          <a:bodyPr/>
          <a:lstStyle/>
          <a:p>
            <a:pPr marL="0" indent="0">
              <a:buFont typeface="Wingdings" pitchFamily="2" charset="2"/>
              <a:buNone/>
              <a:defRPr/>
            </a:pPr>
            <a:r>
              <a:rPr lang="en-US" dirty="0">
                <a:effectLst>
                  <a:outerShdw blurRad="38100" dist="38100" dir="2700000" algn="tl">
                    <a:srgbClr val="000000">
                      <a:alpha val="43137"/>
                    </a:srgbClr>
                  </a:outerShdw>
                </a:effectLst>
              </a:rPr>
              <a:t>13-104-E	A business owned by a state employee may serve as a contractor to a separate state agency. Section 25-4-105(4)(h), Miss. Code of 1972, provides an exception which allows a business owned by a state employee to serve as a contractor to a separate “authority” of state government, such as a separate state agency. </a:t>
            </a:r>
          </a:p>
        </p:txBody>
      </p:sp>
    </p:spTree>
    <p:extLst>
      <p:ext uri="{BB962C8B-B14F-4D97-AF65-F5344CB8AC3E}">
        <p14:creationId xmlns:p14="http://schemas.microsoft.com/office/powerpoint/2010/main" val="253519039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Rectangle 2"/>
          <p:cNvSpPr>
            <a:spLocks noGrp="1" noChangeArrowheads="1"/>
          </p:cNvSpPr>
          <p:nvPr>
            <p:ph type="title"/>
          </p:nvPr>
        </p:nvSpPr>
        <p:spPr/>
        <p:txBody>
          <a:bodyPr/>
          <a:lstStyle/>
          <a:p>
            <a:pPr eaLnBrk="1" hangingPunct="1">
              <a:defRPr/>
            </a:pPr>
            <a:r>
              <a:rPr lang="en-US" altLang="en-US" sz="4000" b="1" i="1" dirty="0"/>
              <a:t>Subsection (3)(b) – </a:t>
            </a:r>
            <a:br>
              <a:rPr lang="en-US" altLang="en-US" sz="4000" b="1" i="1" dirty="0"/>
            </a:br>
            <a:r>
              <a:rPr lang="en-US" altLang="en-US" sz="4000" b="1" i="1" dirty="0"/>
              <a:t>The Purchaser Prohibition</a:t>
            </a:r>
            <a:r>
              <a:rPr lang="en-US" altLang="en-US" sz="4000" dirty="0"/>
              <a:t> </a:t>
            </a:r>
          </a:p>
        </p:txBody>
      </p:sp>
      <p:sp>
        <p:nvSpPr>
          <p:cNvPr id="143363" name="Rectangle 3"/>
          <p:cNvSpPr>
            <a:spLocks noGrp="1" noChangeArrowheads="1"/>
          </p:cNvSpPr>
          <p:nvPr>
            <p:ph type="body" idx="1"/>
          </p:nvPr>
        </p:nvSpPr>
        <p:spPr>
          <a:xfrm>
            <a:off x="457200" y="1752600"/>
            <a:ext cx="8229600" cy="4648200"/>
          </a:xfrm>
        </p:spPr>
        <p:txBody>
          <a:bodyPr/>
          <a:lstStyle/>
          <a:p>
            <a:pPr marL="0" indent="0" eaLnBrk="1" hangingPunct="1">
              <a:buFont typeface="Wingdings" pitchFamily="2" charset="2"/>
              <a:buNone/>
              <a:defRPr/>
            </a:pPr>
            <a:r>
              <a:rPr lang="en-US" altLang="en-US" dirty="0"/>
              <a:t>(3) No public servant shall: (b) Be a </a:t>
            </a:r>
            <a:r>
              <a:rPr lang="en-US" altLang="en-US" b="1" dirty="0"/>
              <a:t>purchaser, direct or indirect</a:t>
            </a:r>
            <a:r>
              <a:rPr lang="en-US" altLang="en-US" dirty="0"/>
              <a:t>, at any sale made by him in his official capacity </a:t>
            </a:r>
            <a:r>
              <a:rPr lang="en-US" altLang="en-US" b="1" dirty="0"/>
              <a:t>or by the governmental entity of which he is an officer or employee</a:t>
            </a:r>
            <a:r>
              <a:rPr lang="en-US" altLang="en-US" dirty="0"/>
              <a:t>, except in respect of the sale of goods or services when provided as public utilities or offered to the general public on a uniform price schedule.</a:t>
            </a:r>
          </a:p>
        </p:txBody>
      </p:sp>
    </p:spTree>
    <p:extLst>
      <p:ext uri="{BB962C8B-B14F-4D97-AF65-F5344CB8AC3E}">
        <p14:creationId xmlns:p14="http://schemas.microsoft.com/office/powerpoint/2010/main" val="4133492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p:txBody>
          <a:bodyPr/>
          <a:lstStyle/>
          <a:p>
            <a:pPr eaLnBrk="1" hangingPunct="1">
              <a:defRPr/>
            </a:pPr>
            <a:r>
              <a:rPr lang="en-US" sz="4000" u="sng" dirty="0"/>
              <a:t>OVERVIEW OF THE MISSISSIPPI ETHICS COMMISSION</a:t>
            </a:r>
            <a:r>
              <a:rPr lang="en-US" sz="4000" dirty="0"/>
              <a:t> </a:t>
            </a:r>
          </a:p>
        </p:txBody>
      </p:sp>
      <p:sp>
        <p:nvSpPr>
          <p:cNvPr id="60419" name="Rectangle 3"/>
          <p:cNvSpPr>
            <a:spLocks noGrp="1" noChangeArrowheads="1"/>
          </p:cNvSpPr>
          <p:nvPr>
            <p:ph type="body" idx="1"/>
          </p:nvPr>
        </p:nvSpPr>
        <p:spPr>
          <a:xfrm>
            <a:off x="457200" y="1676400"/>
            <a:ext cx="8229600" cy="4800600"/>
          </a:xfrm>
        </p:spPr>
        <p:txBody>
          <a:bodyPr/>
          <a:lstStyle/>
          <a:p>
            <a:pPr eaLnBrk="1" hangingPunct="1">
              <a:lnSpc>
                <a:spcPct val="90000"/>
              </a:lnSpc>
              <a:buFont typeface="Wingdings" pitchFamily="2" charset="2"/>
              <a:buNone/>
              <a:defRPr/>
            </a:pPr>
            <a:r>
              <a:rPr lang="en-US" dirty="0"/>
              <a:t>The Commission administers and enforces the Ethics in Government Law by</a:t>
            </a:r>
          </a:p>
          <a:p>
            <a:pPr eaLnBrk="1" hangingPunct="1">
              <a:lnSpc>
                <a:spcPct val="90000"/>
              </a:lnSpc>
              <a:defRPr/>
            </a:pPr>
            <a:r>
              <a:rPr lang="en-US" dirty="0"/>
              <a:t>Keeping Statements of Economic Interest;</a:t>
            </a:r>
          </a:p>
          <a:p>
            <a:pPr eaLnBrk="1" hangingPunct="1">
              <a:lnSpc>
                <a:spcPct val="90000"/>
              </a:lnSpc>
              <a:defRPr/>
            </a:pPr>
            <a:r>
              <a:rPr lang="en-US" dirty="0"/>
              <a:t>Investigating alleged violations of law;</a:t>
            </a:r>
          </a:p>
          <a:p>
            <a:pPr eaLnBrk="1" hangingPunct="1">
              <a:lnSpc>
                <a:spcPct val="90000"/>
              </a:lnSpc>
              <a:defRPr/>
            </a:pPr>
            <a:r>
              <a:rPr lang="en-US" dirty="0"/>
              <a:t>Issuing written advisory opinions. </a:t>
            </a:r>
          </a:p>
          <a:p>
            <a:pPr eaLnBrk="1" hangingPunct="1">
              <a:lnSpc>
                <a:spcPct val="90000"/>
              </a:lnSpc>
              <a:buFont typeface="Wingdings" pitchFamily="2" charset="2"/>
              <a:buNone/>
              <a:defRPr/>
            </a:pPr>
            <a:endParaRPr lang="en-US" dirty="0"/>
          </a:p>
          <a:p>
            <a:pPr eaLnBrk="1" hangingPunct="1">
              <a:lnSpc>
                <a:spcPct val="90000"/>
              </a:lnSpc>
              <a:buFont typeface="Wingdings" pitchFamily="2" charset="2"/>
              <a:buNone/>
              <a:defRPr/>
            </a:pPr>
            <a:r>
              <a:rPr lang="en-US" dirty="0"/>
              <a:t>The Commission also enforces the</a:t>
            </a:r>
          </a:p>
          <a:p>
            <a:pPr eaLnBrk="1" hangingPunct="1">
              <a:lnSpc>
                <a:spcPct val="90000"/>
              </a:lnSpc>
              <a:defRPr/>
            </a:pPr>
            <a:r>
              <a:rPr lang="en-US" dirty="0"/>
              <a:t>Public Records Act and</a:t>
            </a:r>
          </a:p>
          <a:p>
            <a:pPr eaLnBrk="1" hangingPunct="1">
              <a:lnSpc>
                <a:spcPct val="90000"/>
              </a:lnSpc>
              <a:defRPr/>
            </a:pPr>
            <a:r>
              <a:rPr lang="en-US" dirty="0"/>
              <a:t>Open Meetings Act</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grpId="0" nodeType="withEffect">
                                  <p:stCondLst>
                                    <p:cond delay="0"/>
                                  </p:stCondLst>
                                  <p:childTnLst>
                                    <p:set>
                                      <p:cBhvr>
                                        <p:cTn id="6" dur="1" fill="hold">
                                          <p:stCondLst>
                                            <p:cond delay="0"/>
                                          </p:stCondLst>
                                        </p:cTn>
                                        <p:tgtEl>
                                          <p:spTgt spid="60418"/>
                                        </p:tgtEl>
                                        <p:attrNameLst>
                                          <p:attrName>style.visibility</p:attrName>
                                        </p:attrNameLst>
                                      </p:cBhvr>
                                      <p:to>
                                        <p:strVal val="visible"/>
                                      </p:to>
                                    </p:set>
                                    <p:anim calcmode="lin" valueType="num">
                                      <p:cBhvr>
                                        <p:cTn id="7" dur="1000" fill="hold"/>
                                        <p:tgtEl>
                                          <p:spTgt spid="60418"/>
                                        </p:tgtEl>
                                        <p:attrNameLst>
                                          <p:attrName>ppt_x</p:attrName>
                                        </p:attrNameLst>
                                      </p:cBhvr>
                                      <p:tavLst>
                                        <p:tav tm="0">
                                          <p:val>
                                            <p:strVal val="#ppt_x-.2"/>
                                          </p:val>
                                        </p:tav>
                                        <p:tav tm="100000">
                                          <p:val>
                                            <p:strVal val="#ppt_x"/>
                                          </p:val>
                                        </p:tav>
                                      </p:tavLst>
                                    </p:anim>
                                    <p:anim calcmode="lin" valueType="num">
                                      <p:cBhvr>
                                        <p:cTn id="8" dur="1000" fill="hold"/>
                                        <p:tgtEl>
                                          <p:spTgt spid="60418"/>
                                        </p:tgtEl>
                                        <p:attrNameLst>
                                          <p:attrName>ppt_y</p:attrName>
                                        </p:attrNameLst>
                                      </p:cBhvr>
                                      <p:tavLst>
                                        <p:tav tm="0">
                                          <p:val>
                                            <p:strVal val="#ppt_y"/>
                                          </p:val>
                                        </p:tav>
                                        <p:tav tm="100000">
                                          <p:val>
                                            <p:strVal val="#ppt_y"/>
                                          </p:val>
                                        </p:tav>
                                      </p:tavLst>
                                    </p:anim>
                                    <p:animEffect transition="in" filter="wipe(right)" prLst="gradientSize: 0.1">
                                      <p:cBhvr>
                                        <p:cTn id="9" dur="1000"/>
                                        <p:tgtEl>
                                          <p:spTgt spid="60418"/>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44" presetClass="entr" presetSubtype="0" fill="hold" grpId="0" nodeType="clickEffect">
                                  <p:stCondLst>
                                    <p:cond delay="0"/>
                                  </p:stCondLst>
                                  <p:childTnLst>
                                    <p:set>
                                      <p:cBhvr>
                                        <p:cTn id="13" dur="1" fill="hold">
                                          <p:stCondLst>
                                            <p:cond delay="0"/>
                                          </p:stCondLst>
                                        </p:cTn>
                                        <p:tgtEl>
                                          <p:spTgt spid="60419">
                                            <p:txEl>
                                              <p:pRg st="0" end="0"/>
                                            </p:txEl>
                                          </p:spTgt>
                                        </p:tgtEl>
                                        <p:attrNameLst>
                                          <p:attrName>style.visibility</p:attrName>
                                        </p:attrNameLst>
                                      </p:cBhvr>
                                      <p:to>
                                        <p:strVal val="visible"/>
                                      </p:to>
                                    </p:set>
                                    <p:animEffect transition="in" filter="fade">
                                      <p:cBhvr>
                                        <p:cTn id="14" dur="500"/>
                                        <p:tgtEl>
                                          <p:spTgt spid="60419">
                                            <p:txEl>
                                              <p:pRg st="0" end="0"/>
                                            </p:txEl>
                                          </p:spTgt>
                                        </p:tgtEl>
                                      </p:cBhvr>
                                    </p:animEffect>
                                    <p:anim calcmode="lin" valueType="num">
                                      <p:cBhvr>
                                        <p:cTn id="15" dur="500" fill="hold"/>
                                        <p:tgtEl>
                                          <p:spTgt spid="60419">
                                            <p:txEl>
                                              <p:pRg st="0" end="0"/>
                                            </p:txEl>
                                          </p:spTgt>
                                        </p:tgtEl>
                                        <p:attrNameLst>
                                          <p:attrName>ppt_x</p:attrName>
                                        </p:attrNameLst>
                                      </p:cBhvr>
                                      <p:tavLst>
                                        <p:tav tm="0">
                                          <p:val>
                                            <p:strVal val="#ppt_x"/>
                                          </p:val>
                                        </p:tav>
                                        <p:tav tm="100000">
                                          <p:val>
                                            <p:strVal val="#ppt_x"/>
                                          </p:val>
                                        </p:tav>
                                      </p:tavLst>
                                    </p:anim>
                                    <p:anim calcmode="lin" valueType="num">
                                      <p:cBhvr>
                                        <p:cTn id="16" dur="500" fill="hold"/>
                                        <p:tgtEl>
                                          <p:spTgt spid="60419">
                                            <p:txEl>
                                              <p:pRg st="0" end="0"/>
                                            </p:txEl>
                                          </p:spTgt>
                                        </p:tgtEl>
                                        <p:attrNameLst>
                                          <p:attrName>ppt_y</p:attrName>
                                        </p:attrNameLst>
                                      </p:cBhvr>
                                      <p:tavLst>
                                        <p:tav tm="0">
                                          <p:val>
                                            <p:strVal val="#ppt_y+.05"/>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4" presetClass="entr" presetSubtype="0" fill="hold" grpId="0" nodeType="clickEffect">
                                  <p:stCondLst>
                                    <p:cond delay="0"/>
                                  </p:stCondLst>
                                  <p:childTnLst>
                                    <p:set>
                                      <p:cBhvr>
                                        <p:cTn id="20" dur="1" fill="hold">
                                          <p:stCondLst>
                                            <p:cond delay="0"/>
                                          </p:stCondLst>
                                        </p:cTn>
                                        <p:tgtEl>
                                          <p:spTgt spid="60419">
                                            <p:txEl>
                                              <p:pRg st="1" end="1"/>
                                            </p:txEl>
                                          </p:spTgt>
                                        </p:tgtEl>
                                        <p:attrNameLst>
                                          <p:attrName>style.visibility</p:attrName>
                                        </p:attrNameLst>
                                      </p:cBhvr>
                                      <p:to>
                                        <p:strVal val="visible"/>
                                      </p:to>
                                    </p:set>
                                    <p:animEffect transition="in" filter="fade">
                                      <p:cBhvr>
                                        <p:cTn id="21" dur="500"/>
                                        <p:tgtEl>
                                          <p:spTgt spid="60419">
                                            <p:txEl>
                                              <p:pRg st="1" end="1"/>
                                            </p:txEl>
                                          </p:spTgt>
                                        </p:tgtEl>
                                      </p:cBhvr>
                                    </p:animEffect>
                                    <p:anim calcmode="lin" valueType="num">
                                      <p:cBhvr>
                                        <p:cTn id="22" dur="500" fill="hold"/>
                                        <p:tgtEl>
                                          <p:spTgt spid="60419">
                                            <p:txEl>
                                              <p:pRg st="1" end="1"/>
                                            </p:txEl>
                                          </p:spTgt>
                                        </p:tgtEl>
                                        <p:attrNameLst>
                                          <p:attrName>ppt_x</p:attrName>
                                        </p:attrNameLst>
                                      </p:cBhvr>
                                      <p:tavLst>
                                        <p:tav tm="0">
                                          <p:val>
                                            <p:strVal val="#ppt_x"/>
                                          </p:val>
                                        </p:tav>
                                        <p:tav tm="100000">
                                          <p:val>
                                            <p:strVal val="#ppt_x"/>
                                          </p:val>
                                        </p:tav>
                                      </p:tavLst>
                                    </p:anim>
                                    <p:anim calcmode="lin" valueType="num">
                                      <p:cBhvr>
                                        <p:cTn id="23" dur="500" fill="hold"/>
                                        <p:tgtEl>
                                          <p:spTgt spid="60419">
                                            <p:txEl>
                                              <p:pRg st="1" end="1"/>
                                            </p:txEl>
                                          </p:spTgt>
                                        </p:tgtEl>
                                        <p:attrNameLst>
                                          <p:attrName>ppt_y</p:attrName>
                                        </p:attrNameLst>
                                      </p:cBhvr>
                                      <p:tavLst>
                                        <p:tav tm="0">
                                          <p:val>
                                            <p:strVal val="#ppt_y+.05"/>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4" presetClass="entr" presetSubtype="0" fill="hold" grpId="0" nodeType="clickEffect">
                                  <p:stCondLst>
                                    <p:cond delay="0"/>
                                  </p:stCondLst>
                                  <p:childTnLst>
                                    <p:set>
                                      <p:cBhvr>
                                        <p:cTn id="27" dur="1" fill="hold">
                                          <p:stCondLst>
                                            <p:cond delay="0"/>
                                          </p:stCondLst>
                                        </p:cTn>
                                        <p:tgtEl>
                                          <p:spTgt spid="60419">
                                            <p:txEl>
                                              <p:pRg st="2" end="2"/>
                                            </p:txEl>
                                          </p:spTgt>
                                        </p:tgtEl>
                                        <p:attrNameLst>
                                          <p:attrName>style.visibility</p:attrName>
                                        </p:attrNameLst>
                                      </p:cBhvr>
                                      <p:to>
                                        <p:strVal val="visible"/>
                                      </p:to>
                                    </p:set>
                                    <p:animEffect transition="in" filter="fade">
                                      <p:cBhvr>
                                        <p:cTn id="28" dur="500"/>
                                        <p:tgtEl>
                                          <p:spTgt spid="60419">
                                            <p:txEl>
                                              <p:pRg st="2" end="2"/>
                                            </p:txEl>
                                          </p:spTgt>
                                        </p:tgtEl>
                                      </p:cBhvr>
                                    </p:animEffect>
                                    <p:anim calcmode="lin" valueType="num">
                                      <p:cBhvr>
                                        <p:cTn id="29" dur="500" fill="hold"/>
                                        <p:tgtEl>
                                          <p:spTgt spid="60419">
                                            <p:txEl>
                                              <p:pRg st="2" end="2"/>
                                            </p:txEl>
                                          </p:spTgt>
                                        </p:tgtEl>
                                        <p:attrNameLst>
                                          <p:attrName>ppt_x</p:attrName>
                                        </p:attrNameLst>
                                      </p:cBhvr>
                                      <p:tavLst>
                                        <p:tav tm="0">
                                          <p:val>
                                            <p:strVal val="#ppt_x"/>
                                          </p:val>
                                        </p:tav>
                                        <p:tav tm="100000">
                                          <p:val>
                                            <p:strVal val="#ppt_x"/>
                                          </p:val>
                                        </p:tav>
                                      </p:tavLst>
                                    </p:anim>
                                    <p:anim calcmode="lin" valueType="num">
                                      <p:cBhvr>
                                        <p:cTn id="30" dur="500" fill="hold"/>
                                        <p:tgtEl>
                                          <p:spTgt spid="60419">
                                            <p:txEl>
                                              <p:pRg st="2" end="2"/>
                                            </p:txEl>
                                          </p:spTgt>
                                        </p:tgtEl>
                                        <p:attrNameLst>
                                          <p:attrName>ppt_y</p:attrName>
                                        </p:attrNameLst>
                                      </p:cBhvr>
                                      <p:tavLst>
                                        <p:tav tm="0">
                                          <p:val>
                                            <p:strVal val="#ppt_y+.05"/>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44" presetClass="entr" presetSubtype="0" fill="hold" grpId="0" nodeType="clickEffect">
                                  <p:stCondLst>
                                    <p:cond delay="0"/>
                                  </p:stCondLst>
                                  <p:childTnLst>
                                    <p:set>
                                      <p:cBhvr>
                                        <p:cTn id="34" dur="1" fill="hold">
                                          <p:stCondLst>
                                            <p:cond delay="0"/>
                                          </p:stCondLst>
                                        </p:cTn>
                                        <p:tgtEl>
                                          <p:spTgt spid="60419">
                                            <p:txEl>
                                              <p:pRg st="3" end="3"/>
                                            </p:txEl>
                                          </p:spTgt>
                                        </p:tgtEl>
                                        <p:attrNameLst>
                                          <p:attrName>style.visibility</p:attrName>
                                        </p:attrNameLst>
                                      </p:cBhvr>
                                      <p:to>
                                        <p:strVal val="visible"/>
                                      </p:to>
                                    </p:set>
                                    <p:animEffect transition="in" filter="fade">
                                      <p:cBhvr>
                                        <p:cTn id="35" dur="500"/>
                                        <p:tgtEl>
                                          <p:spTgt spid="60419">
                                            <p:txEl>
                                              <p:pRg st="3" end="3"/>
                                            </p:txEl>
                                          </p:spTgt>
                                        </p:tgtEl>
                                      </p:cBhvr>
                                    </p:animEffect>
                                    <p:anim calcmode="lin" valueType="num">
                                      <p:cBhvr>
                                        <p:cTn id="36" dur="500" fill="hold"/>
                                        <p:tgtEl>
                                          <p:spTgt spid="60419">
                                            <p:txEl>
                                              <p:pRg st="3" end="3"/>
                                            </p:txEl>
                                          </p:spTgt>
                                        </p:tgtEl>
                                        <p:attrNameLst>
                                          <p:attrName>ppt_x</p:attrName>
                                        </p:attrNameLst>
                                      </p:cBhvr>
                                      <p:tavLst>
                                        <p:tav tm="0">
                                          <p:val>
                                            <p:strVal val="#ppt_x"/>
                                          </p:val>
                                        </p:tav>
                                        <p:tav tm="100000">
                                          <p:val>
                                            <p:strVal val="#ppt_x"/>
                                          </p:val>
                                        </p:tav>
                                      </p:tavLst>
                                    </p:anim>
                                    <p:anim calcmode="lin" valueType="num">
                                      <p:cBhvr>
                                        <p:cTn id="37" dur="500" fill="hold"/>
                                        <p:tgtEl>
                                          <p:spTgt spid="60419">
                                            <p:txEl>
                                              <p:pRg st="3" end="3"/>
                                            </p:txEl>
                                          </p:spTgt>
                                        </p:tgtEl>
                                        <p:attrNameLst>
                                          <p:attrName>ppt_y</p:attrName>
                                        </p:attrNameLst>
                                      </p:cBhvr>
                                      <p:tavLst>
                                        <p:tav tm="0">
                                          <p:val>
                                            <p:strVal val="#ppt_y+.05"/>
                                          </p:val>
                                        </p:tav>
                                        <p:tav tm="100000">
                                          <p:val>
                                            <p:strVal val="#ppt_y"/>
                                          </p:val>
                                        </p:tav>
                                      </p:tavLst>
                                    </p:anim>
                                  </p:childTnLst>
                                </p:cTn>
                              </p:par>
                            </p:childTnLst>
                          </p:cTn>
                        </p:par>
                      </p:childTnLst>
                    </p:cTn>
                  </p:par>
                  <p:par>
                    <p:cTn id="38" fill="hold" nodeType="clickPar">
                      <p:stCondLst>
                        <p:cond delay="indefinite"/>
                      </p:stCondLst>
                      <p:childTnLst>
                        <p:par>
                          <p:cTn id="39" fill="hold" nodeType="withGroup">
                            <p:stCondLst>
                              <p:cond delay="0"/>
                            </p:stCondLst>
                            <p:childTnLst>
                              <p:par>
                                <p:cTn id="40" presetID="44" presetClass="entr" presetSubtype="0" fill="hold" grpId="0" nodeType="clickEffect">
                                  <p:stCondLst>
                                    <p:cond delay="0"/>
                                  </p:stCondLst>
                                  <p:childTnLst>
                                    <p:set>
                                      <p:cBhvr>
                                        <p:cTn id="41" dur="1" fill="hold">
                                          <p:stCondLst>
                                            <p:cond delay="0"/>
                                          </p:stCondLst>
                                        </p:cTn>
                                        <p:tgtEl>
                                          <p:spTgt spid="60419">
                                            <p:txEl>
                                              <p:pRg st="5" end="5"/>
                                            </p:txEl>
                                          </p:spTgt>
                                        </p:tgtEl>
                                        <p:attrNameLst>
                                          <p:attrName>style.visibility</p:attrName>
                                        </p:attrNameLst>
                                      </p:cBhvr>
                                      <p:to>
                                        <p:strVal val="visible"/>
                                      </p:to>
                                    </p:set>
                                    <p:animEffect transition="in" filter="fade">
                                      <p:cBhvr>
                                        <p:cTn id="42" dur="500"/>
                                        <p:tgtEl>
                                          <p:spTgt spid="60419">
                                            <p:txEl>
                                              <p:pRg st="5" end="5"/>
                                            </p:txEl>
                                          </p:spTgt>
                                        </p:tgtEl>
                                      </p:cBhvr>
                                    </p:animEffect>
                                    <p:anim calcmode="lin" valueType="num">
                                      <p:cBhvr>
                                        <p:cTn id="43" dur="500" fill="hold"/>
                                        <p:tgtEl>
                                          <p:spTgt spid="60419">
                                            <p:txEl>
                                              <p:pRg st="5" end="5"/>
                                            </p:txEl>
                                          </p:spTgt>
                                        </p:tgtEl>
                                        <p:attrNameLst>
                                          <p:attrName>ppt_x</p:attrName>
                                        </p:attrNameLst>
                                      </p:cBhvr>
                                      <p:tavLst>
                                        <p:tav tm="0">
                                          <p:val>
                                            <p:strVal val="#ppt_x"/>
                                          </p:val>
                                        </p:tav>
                                        <p:tav tm="100000">
                                          <p:val>
                                            <p:strVal val="#ppt_x"/>
                                          </p:val>
                                        </p:tav>
                                      </p:tavLst>
                                    </p:anim>
                                    <p:anim calcmode="lin" valueType="num">
                                      <p:cBhvr>
                                        <p:cTn id="44" dur="500" fill="hold"/>
                                        <p:tgtEl>
                                          <p:spTgt spid="60419">
                                            <p:txEl>
                                              <p:pRg st="5" end="5"/>
                                            </p:txEl>
                                          </p:spTgt>
                                        </p:tgtEl>
                                        <p:attrNameLst>
                                          <p:attrName>ppt_y</p:attrName>
                                        </p:attrNameLst>
                                      </p:cBhvr>
                                      <p:tavLst>
                                        <p:tav tm="0">
                                          <p:val>
                                            <p:strVal val="#ppt_y+.05"/>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44" presetClass="entr" presetSubtype="0" fill="hold" grpId="0" nodeType="clickEffect">
                                  <p:stCondLst>
                                    <p:cond delay="0"/>
                                  </p:stCondLst>
                                  <p:childTnLst>
                                    <p:set>
                                      <p:cBhvr>
                                        <p:cTn id="48" dur="1" fill="hold">
                                          <p:stCondLst>
                                            <p:cond delay="0"/>
                                          </p:stCondLst>
                                        </p:cTn>
                                        <p:tgtEl>
                                          <p:spTgt spid="60419">
                                            <p:txEl>
                                              <p:pRg st="6" end="6"/>
                                            </p:txEl>
                                          </p:spTgt>
                                        </p:tgtEl>
                                        <p:attrNameLst>
                                          <p:attrName>style.visibility</p:attrName>
                                        </p:attrNameLst>
                                      </p:cBhvr>
                                      <p:to>
                                        <p:strVal val="visible"/>
                                      </p:to>
                                    </p:set>
                                    <p:animEffect transition="in" filter="fade">
                                      <p:cBhvr>
                                        <p:cTn id="49" dur="500"/>
                                        <p:tgtEl>
                                          <p:spTgt spid="60419">
                                            <p:txEl>
                                              <p:pRg st="6" end="6"/>
                                            </p:txEl>
                                          </p:spTgt>
                                        </p:tgtEl>
                                      </p:cBhvr>
                                    </p:animEffect>
                                    <p:anim calcmode="lin" valueType="num">
                                      <p:cBhvr>
                                        <p:cTn id="50" dur="500" fill="hold"/>
                                        <p:tgtEl>
                                          <p:spTgt spid="60419">
                                            <p:txEl>
                                              <p:pRg st="6" end="6"/>
                                            </p:txEl>
                                          </p:spTgt>
                                        </p:tgtEl>
                                        <p:attrNameLst>
                                          <p:attrName>ppt_x</p:attrName>
                                        </p:attrNameLst>
                                      </p:cBhvr>
                                      <p:tavLst>
                                        <p:tav tm="0">
                                          <p:val>
                                            <p:strVal val="#ppt_x"/>
                                          </p:val>
                                        </p:tav>
                                        <p:tav tm="100000">
                                          <p:val>
                                            <p:strVal val="#ppt_x"/>
                                          </p:val>
                                        </p:tav>
                                      </p:tavLst>
                                    </p:anim>
                                    <p:anim calcmode="lin" valueType="num">
                                      <p:cBhvr>
                                        <p:cTn id="51" dur="500" fill="hold"/>
                                        <p:tgtEl>
                                          <p:spTgt spid="60419">
                                            <p:txEl>
                                              <p:pRg st="6" end="6"/>
                                            </p:txEl>
                                          </p:spTgt>
                                        </p:tgtEl>
                                        <p:attrNameLst>
                                          <p:attrName>ppt_y</p:attrName>
                                        </p:attrNameLst>
                                      </p:cBhvr>
                                      <p:tavLst>
                                        <p:tav tm="0">
                                          <p:val>
                                            <p:strVal val="#ppt_y+.05"/>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4" presetClass="entr" presetSubtype="0" fill="hold" grpId="0" nodeType="clickEffect">
                                  <p:stCondLst>
                                    <p:cond delay="0"/>
                                  </p:stCondLst>
                                  <p:childTnLst>
                                    <p:set>
                                      <p:cBhvr>
                                        <p:cTn id="55" dur="1" fill="hold">
                                          <p:stCondLst>
                                            <p:cond delay="0"/>
                                          </p:stCondLst>
                                        </p:cTn>
                                        <p:tgtEl>
                                          <p:spTgt spid="60419">
                                            <p:txEl>
                                              <p:pRg st="7" end="7"/>
                                            </p:txEl>
                                          </p:spTgt>
                                        </p:tgtEl>
                                        <p:attrNameLst>
                                          <p:attrName>style.visibility</p:attrName>
                                        </p:attrNameLst>
                                      </p:cBhvr>
                                      <p:to>
                                        <p:strVal val="visible"/>
                                      </p:to>
                                    </p:set>
                                    <p:animEffect transition="in" filter="fade">
                                      <p:cBhvr>
                                        <p:cTn id="56" dur="500"/>
                                        <p:tgtEl>
                                          <p:spTgt spid="60419">
                                            <p:txEl>
                                              <p:pRg st="7" end="7"/>
                                            </p:txEl>
                                          </p:spTgt>
                                        </p:tgtEl>
                                      </p:cBhvr>
                                    </p:animEffect>
                                    <p:anim calcmode="lin" valueType="num">
                                      <p:cBhvr>
                                        <p:cTn id="57" dur="500" fill="hold"/>
                                        <p:tgtEl>
                                          <p:spTgt spid="60419">
                                            <p:txEl>
                                              <p:pRg st="7" end="7"/>
                                            </p:txEl>
                                          </p:spTgt>
                                        </p:tgtEl>
                                        <p:attrNameLst>
                                          <p:attrName>ppt_x</p:attrName>
                                        </p:attrNameLst>
                                      </p:cBhvr>
                                      <p:tavLst>
                                        <p:tav tm="0">
                                          <p:val>
                                            <p:strVal val="#ppt_x"/>
                                          </p:val>
                                        </p:tav>
                                        <p:tav tm="100000">
                                          <p:val>
                                            <p:strVal val="#ppt_x"/>
                                          </p:val>
                                        </p:tav>
                                      </p:tavLst>
                                    </p:anim>
                                    <p:anim calcmode="lin" valueType="num">
                                      <p:cBhvr>
                                        <p:cTn id="58" dur="500" fill="hold"/>
                                        <p:tgtEl>
                                          <p:spTgt spid="60419">
                                            <p:txEl>
                                              <p:pRg st="7" end="7"/>
                                            </p:txEl>
                                          </p:spTgt>
                                        </p:tgtEl>
                                        <p:attrNameLst>
                                          <p:attrName>ppt_y</p:attrName>
                                        </p:attrNameLst>
                                      </p:cBhvr>
                                      <p:tavLst>
                                        <p:tav tm="0">
                                          <p:val>
                                            <p:strVal val="#ppt_y+.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418" grpId="0"/>
      <p:bldP spid="60419"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22" name="Rectangle 2"/>
          <p:cNvSpPr>
            <a:spLocks noGrp="1" noChangeArrowheads="1"/>
          </p:cNvSpPr>
          <p:nvPr>
            <p:ph type="title"/>
          </p:nvPr>
        </p:nvSpPr>
        <p:spPr/>
        <p:txBody>
          <a:bodyPr/>
          <a:lstStyle/>
          <a:p>
            <a:pPr eaLnBrk="1" hangingPunct="1">
              <a:defRPr/>
            </a:pPr>
            <a:r>
              <a:rPr lang="en-US" altLang="en-US" sz="4000" b="1" i="1" dirty="0"/>
              <a:t>Subsection (3)(b) – </a:t>
            </a:r>
            <a:br>
              <a:rPr lang="en-US" altLang="en-US" sz="4000" b="1" i="1" dirty="0"/>
            </a:br>
            <a:r>
              <a:rPr lang="en-US" altLang="en-US" sz="4000" b="1" i="1" dirty="0"/>
              <a:t>The Purchaser Prohibition</a:t>
            </a:r>
            <a:r>
              <a:rPr lang="en-US" altLang="en-US" sz="4000" dirty="0"/>
              <a:t> </a:t>
            </a:r>
          </a:p>
        </p:txBody>
      </p:sp>
      <p:sp>
        <p:nvSpPr>
          <p:cNvPr id="235523" name="Rectangle 3"/>
          <p:cNvSpPr>
            <a:spLocks noGrp="1" noChangeArrowheads="1"/>
          </p:cNvSpPr>
          <p:nvPr>
            <p:ph type="body" idx="1"/>
          </p:nvPr>
        </p:nvSpPr>
        <p:spPr>
          <a:xfrm>
            <a:off x="457200" y="1828800"/>
            <a:ext cx="8229600" cy="4572000"/>
          </a:xfrm>
        </p:spPr>
        <p:txBody>
          <a:bodyPr/>
          <a:lstStyle/>
          <a:p>
            <a:pPr marL="0" indent="0" eaLnBrk="1" hangingPunct="1">
              <a:buFont typeface="Wingdings" pitchFamily="2" charset="2"/>
              <a:buNone/>
              <a:defRPr/>
            </a:pPr>
            <a:r>
              <a:rPr lang="en-US" altLang="en-US" dirty="0">
                <a:solidFill>
                  <a:srgbClr val="99FF66"/>
                </a:solidFill>
              </a:rPr>
              <a:t>For example, this subsection prohibits a government employee or official from purchasing anything at an auction or other sale conducted on behalf of his or her governmental entity.</a:t>
            </a:r>
          </a:p>
        </p:txBody>
      </p:sp>
    </p:spTree>
    <p:extLst>
      <p:ext uri="{BB962C8B-B14F-4D97-AF65-F5344CB8AC3E}">
        <p14:creationId xmlns:p14="http://schemas.microsoft.com/office/powerpoint/2010/main" val="195762303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0950" name="Rectangle 6"/>
          <p:cNvSpPr>
            <a:spLocks noGrp="1" noChangeArrowheads="1"/>
          </p:cNvSpPr>
          <p:nvPr>
            <p:ph type="title"/>
          </p:nvPr>
        </p:nvSpPr>
        <p:spPr/>
        <p:txBody>
          <a:bodyPr/>
          <a:lstStyle/>
          <a:p>
            <a:pPr eaLnBrk="1" hangingPunct="1">
              <a:defRPr/>
            </a:pPr>
            <a:r>
              <a:rPr lang="en-US" altLang="en-US" sz="4000" b="1" i="1" dirty="0"/>
              <a:t>Subsection (3)(e) – </a:t>
            </a:r>
            <a:br>
              <a:rPr lang="en-US" altLang="en-US" sz="4000" b="1" i="1" dirty="0"/>
            </a:br>
            <a:r>
              <a:rPr lang="en-US" altLang="en-US" sz="4000" b="1" i="1" dirty="0"/>
              <a:t>Post Government Employment</a:t>
            </a:r>
            <a:r>
              <a:rPr lang="en-US" altLang="en-US" sz="4000" dirty="0"/>
              <a:t> </a:t>
            </a:r>
          </a:p>
        </p:txBody>
      </p:sp>
      <p:sp>
        <p:nvSpPr>
          <p:cNvPr id="210951" name="Rectangle 7"/>
          <p:cNvSpPr>
            <a:spLocks noGrp="1" noChangeArrowheads="1"/>
          </p:cNvSpPr>
          <p:nvPr>
            <p:ph type="body" idx="1"/>
          </p:nvPr>
        </p:nvSpPr>
        <p:spPr>
          <a:xfrm>
            <a:off x="457200" y="1600200"/>
            <a:ext cx="8229600" cy="4800600"/>
          </a:xfrm>
        </p:spPr>
        <p:txBody>
          <a:bodyPr/>
          <a:lstStyle/>
          <a:p>
            <a:pPr marL="0" indent="0" eaLnBrk="1" hangingPunct="1">
              <a:buFont typeface="Wingdings" pitchFamily="2" charset="2"/>
              <a:buNone/>
              <a:defRPr/>
            </a:pPr>
            <a:r>
              <a:rPr lang="en-US" altLang="en-US" dirty="0"/>
              <a:t>(3) No public servant shall:  (e) Perform any </a:t>
            </a:r>
            <a:r>
              <a:rPr lang="en-US" altLang="en-US" b="1" dirty="0"/>
              <a:t>service</a:t>
            </a:r>
            <a:r>
              <a:rPr lang="en-US" altLang="en-US" dirty="0"/>
              <a:t> for any </a:t>
            </a:r>
            <a:r>
              <a:rPr lang="en-US" altLang="en-US" b="1" dirty="0"/>
              <a:t>compensation</a:t>
            </a:r>
            <a:r>
              <a:rPr lang="en-US" altLang="en-US" dirty="0"/>
              <a:t> for any </a:t>
            </a:r>
            <a:r>
              <a:rPr lang="en-US" altLang="en-US" b="1" dirty="0"/>
              <a:t>person or business</a:t>
            </a:r>
            <a:r>
              <a:rPr lang="en-US" altLang="en-US" dirty="0"/>
              <a:t> </a:t>
            </a:r>
            <a:r>
              <a:rPr lang="en-US" altLang="en-US" b="1" dirty="0"/>
              <a:t>after termination</a:t>
            </a:r>
            <a:r>
              <a:rPr lang="en-US" altLang="en-US" dirty="0"/>
              <a:t> of his office or employment in relation to any </a:t>
            </a:r>
            <a:r>
              <a:rPr lang="en-US" altLang="en-US" b="1" dirty="0"/>
              <a:t>case, decision, proceeding or application</a:t>
            </a:r>
            <a:r>
              <a:rPr lang="en-US" altLang="en-US" dirty="0"/>
              <a:t> with respect to which he was </a:t>
            </a:r>
            <a:r>
              <a:rPr lang="en-US" altLang="en-US" b="1" dirty="0"/>
              <a:t>directly concerned or in which he personally participated</a:t>
            </a:r>
            <a:r>
              <a:rPr lang="en-US" altLang="en-US" dirty="0"/>
              <a:t> during the period of his service or employment.</a:t>
            </a:r>
          </a:p>
        </p:txBody>
      </p:sp>
    </p:spTree>
    <p:extLst>
      <p:ext uri="{BB962C8B-B14F-4D97-AF65-F5344CB8AC3E}">
        <p14:creationId xmlns:p14="http://schemas.microsoft.com/office/powerpoint/2010/main" val="117904703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3586" name="Rectangle 2"/>
          <p:cNvSpPr>
            <a:spLocks noGrp="1" noChangeArrowheads="1"/>
          </p:cNvSpPr>
          <p:nvPr>
            <p:ph type="title"/>
          </p:nvPr>
        </p:nvSpPr>
        <p:spPr>
          <a:xfrm>
            <a:off x="457200" y="381000"/>
            <a:ext cx="8229600" cy="1066800"/>
          </a:xfrm>
        </p:spPr>
        <p:txBody>
          <a:bodyPr/>
          <a:lstStyle/>
          <a:p>
            <a:pPr eaLnBrk="1" hangingPunct="1">
              <a:defRPr/>
            </a:pPr>
            <a:r>
              <a:rPr lang="en-US" dirty="0"/>
              <a:t>Advisory Opinion</a:t>
            </a:r>
          </a:p>
        </p:txBody>
      </p:sp>
      <p:sp>
        <p:nvSpPr>
          <p:cNvPr id="54275" name="Rectangle 3"/>
          <p:cNvSpPr>
            <a:spLocks noGrp="1" noChangeArrowheads="1"/>
          </p:cNvSpPr>
          <p:nvPr>
            <p:ph type="body" idx="1"/>
          </p:nvPr>
        </p:nvSpPr>
        <p:spPr>
          <a:xfrm>
            <a:off x="457200" y="1371600"/>
            <a:ext cx="8229600" cy="5029200"/>
          </a:xfrm>
        </p:spPr>
        <p:txBody>
          <a:bodyPr/>
          <a:lstStyle/>
          <a:p>
            <a:pPr marL="0" indent="0">
              <a:buFont typeface="Wingdings" pitchFamily="2" charset="2"/>
              <a:buNone/>
              <a:defRPr/>
            </a:pPr>
            <a:r>
              <a:rPr lang="en-US" dirty="0">
                <a:effectLst>
                  <a:outerShdw blurRad="38100" dist="38100" dir="2700000" algn="tl">
                    <a:srgbClr val="000000">
                      <a:alpha val="43137"/>
                    </a:srgbClr>
                  </a:outerShdw>
                </a:effectLst>
              </a:rPr>
              <a:t>14-041-E	A former state employee may accept a position with a vendor to the state agency for which the employee formerly worked, but the former state employee may not work for the company in relation to any contracts between the company and the state agency in which the former employee was directly or personally involved while employed by the state agency, pursuant to Section 25-4-105(3)(e).</a:t>
            </a:r>
          </a:p>
          <a:p>
            <a:pPr marL="0" indent="0">
              <a:buFont typeface="Wingdings" pitchFamily="2" charset="2"/>
              <a:buNone/>
              <a:defRPr/>
            </a:pPr>
            <a:endParaRPr lang="en-US"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96887880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3586" name="Rectangle 2"/>
          <p:cNvSpPr>
            <a:spLocks noGrp="1" noChangeArrowheads="1"/>
          </p:cNvSpPr>
          <p:nvPr>
            <p:ph type="title"/>
          </p:nvPr>
        </p:nvSpPr>
        <p:spPr>
          <a:xfrm>
            <a:off x="457200" y="381000"/>
            <a:ext cx="8229600" cy="1066800"/>
          </a:xfrm>
        </p:spPr>
        <p:txBody>
          <a:bodyPr/>
          <a:lstStyle/>
          <a:p>
            <a:pPr eaLnBrk="1" hangingPunct="1">
              <a:defRPr/>
            </a:pPr>
            <a:r>
              <a:rPr lang="en-US" dirty="0"/>
              <a:t>Advisory Opinion</a:t>
            </a:r>
          </a:p>
        </p:txBody>
      </p:sp>
      <p:sp>
        <p:nvSpPr>
          <p:cNvPr id="54275" name="Rectangle 3"/>
          <p:cNvSpPr>
            <a:spLocks noGrp="1" noChangeArrowheads="1"/>
          </p:cNvSpPr>
          <p:nvPr>
            <p:ph type="body" idx="1"/>
          </p:nvPr>
        </p:nvSpPr>
        <p:spPr>
          <a:xfrm>
            <a:off x="457200" y="1371600"/>
            <a:ext cx="8229600" cy="5029200"/>
          </a:xfrm>
        </p:spPr>
        <p:txBody>
          <a:bodyPr/>
          <a:lstStyle/>
          <a:p>
            <a:pPr marL="0" indent="0">
              <a:buFont typeface="Wingdings" pitchFamily="2" charset="2"/>
              <a:buNone/>
              <a:defRPr/>
            </a:pPr>
            <a:r>
              <a:rPr lang="en-US" dirty="0">
                <a:effectLst>
                  <a:outerShdw blurRad="38100" dist="38100" dir="2700000" algn="tl">
                    <a:srgbClr val="000000">
                      <a:alpha val="43137"/>
                    </a:srgbClr>
                  </a:outerShdw>
                </a:effectLst>
              </a:rPr>
              <a:t>14-004-E	A former public servant is not prohibited by Section 25-4-105(3)(e), Miss. Code of 1972, from contracting directly with his or her former governmental employer in his or her individual capacity after termination of governmental employment.</a:t>
            </a:r>
          </a:p>
          <a:p>
            <a:pPr marL="0" indent="0">
              <a:buFont typeface="Wingdings" pitchFamily="2" charset="2"/>
              <a:buNone/>
              <a:defRPr/>
            </a:pPr>
            <a:endParaRPr lang="en-US"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75251935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Rectangle 2"/>
          <p:cNvSpPr>
            <a:spLocks noGrp="1" noChangeArrowheads="1"/>
          </p:cNvSpPr>
          <p:nvPr>
            <p:ph type="title"/>
          </p:nvPr>
        </p:nvSpPr>
        <p:spPr/>
        <p:txBody>
          <a:bodyPr/>
          <a:lstStyle/>
          <a:p>
            <a:pPr eaLnBrk="1" hangingPunct="1">
              <a:defRPr/>
            </a:pPr>
            <a:r>
              <a:rPr lang="en-US" altLang="en-US" sz="4000" b="1" i="1" dirty="0"/>
              <a:t>Section 25-4-105(4) – </a:t>
            </a:r>
            <a:br>
              <a:rPr lang="en-US" altLang="en-US" sz="4000" b="1" i="1" dirty="0"/>
            </a:br>
            <a:r>
              <a:rPr lang="en-US" altLang="en-US" sz="4000" b="1" i="1" dirty="0"/>
              <a:t>Exceptions to Subsection (3)</a:t>
            </a:r>
            <a:r>
              <a:rPr lang="en-US" altLang="en-US" sz="4000" dirty="0"/>
              <a:t> </a:t>
            </a:r>
          </a:p>
        </p:txBody>
      </p:sp>
      <p:sp>
        <p:nvSpPr>
          <p:cNvPr id="149507" name="Rectangle 3"/>
          <p:cNvSpPr>
            <a:spLocks noGrp="1" noChangeArrowheads="1"/>
          </p:cNvSpPr>
          <p:nvPr>
            <p:ph type="body" idx="1"/>
          </p:nvPr>
        </p:nvSpPr>
        <p:spPr>
          <a:xfrm>
            <a:off x="457200" y="1600200"/>
            <a:ext cx="8229600" cy="5257800"/>
          </a:xfrm>
        </p:spPr>
        <p:txBody>
          <a:bodyPr/>
          <a:lstStyle/>
          <a:p>
            <a:pPr eaLnBrk="1" hangingPunct="1">
              <a:defRPr/>
            </a:pPr>
            <a:r>
              <a:rPr lang="en-US" altLang="en-US" dirty="0">
                <a:solidFill>
                  <a:srgbClr val="99FF66"/>
                </a:solidFill>
              </a:rPr>
              <a:t>These exceptions </a:t>
            </a:r>
            <a:r>
              <a:rPr lang="en-US" altLang="en-US" u="sng" dirty="0">
                <a:solidFill>
                  <a:srgbClr val="99FF66"/>
                </a:solidFill>
              </a:rPr>
              <a:t>only</a:t>
            </a:r>
            <a:r>
              <a:rPr lang="en-US" altLang="en-US" dirty="0">
                <a:solidFill>
                  <a:srgbClr val="99FF66"/>
                </a:solidFill>
              </a:rPr>
              <a:t> apply to Subsection (3) and </a:t>
            </a:r>
            <a:r>
              <a:rPr lang="en-US" altLang="en-US" u="sng" dirty="0">
                <a:solidFill>
                  <a:srgbClr val="99FF66"/>
                </a:solidFill>
              </a:rPr>
              <a:t>not</a:t>
            </a:r>
            <a:r>
              <a:rPr lang="en-US" altLang="en-US" dirty="0">
                <a:solidFill>
                  <a:srgbClr val="99FF66"/>
                </a:solidFill>
              </a:rPr>
              <a:t> to any other provisions of law.</a:t>
            </a:r>
          </a:p>
          <a:p>
            <a:pPr eaLnBrk="1" hangingPunct="1">
              <a:defRPr/>
            </a:pPr>
            <a:r>
              <a:rPr lang="en-US" altLang="en-US" dirty="0">
                <a:solidFill>
                  <a:srgbClr val="99FF66"/>
                </a:solidFill>
              </a:rPr>
              <a:t>Can apply to a government employee but </a:t>
            </a:r>
            <a:r>
              <a:rPr lang="en-US" altLang="en-US" u="sng" dirty="0">
                <a:solidFill>
                  <a:srgbClr val="99FF66"/>
                </a:solidFill>
              </a:rPr>
              <a:t>does not protect</a:t>
            </a:r>
            <a:r>
              <a:rPr lang="en-US" altLang="en-US" dirty="0">
                <a:solidFill>
                  <a:srgbClr val="99FF66"/>
                </a:solidFill>
              </a:rPr>
              <a:t> a board member from a violation of Section 109 or Section 25-4-105(2). The employee would still have to </a:t>
            </a:r>
            <a:r>
              <a:rPr lang="en-US" altLang="en-US" u="sng" dirty="0">
                <a:solidFill>
                  <a:srgbClr val="99FF66"/>
                </a:solidFill>
              </a:rPr>
              <a:t>recuse</a:t>
            </a:r>
            <a:r>
              <a:rPr lang="en-US" altLang="en-US" dirty="0">
                <a:solidFill>
                  <a:srgbClr val="99FF66"/>
                </a:solidFill>
              </a:rPr>
              <a:t> himself or herself from any action which might otherwise violate Section 25-4-105(1).</a:t>
            </a:r>
          </a:p>
        </p:txBody>
      </p:sp>
    </p:spTree>
    <p:extLst>
      <p:ext uri="{BB962C8B-B14F-4D97-AF65-F5344CB8AC3E}">
        <p14:creationId xmlns:p14="http://schemas.microsoft.com/office/powerpoint/2010/main" val="52080765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6066" name="Rectangle 2"/>
          <p:cNvSpPr>
            <a:spLocks noGrp="1" noChangeArrowheads="1"/>
          </p:cNvSpPr>
          <p:nvPr>
            <p:ph type="title"/>
          </p:nvPr>
        </p:nvSpPr>
        <p:spPr/>
        <p:txBody>
          <a:bodyPr/>
          <a:lstStyle/>
          <a:p>
            <a:pPr eaLnBrk="1" hangingPunct="1">
              <a:defRPr/>
            </a:pPr>
            <a:r>
              <a:rPr lang="en-US" altLang="en-US" sz="4000" b="1" i="1" dirty="0"/>
              <a:t>Section 25-4-105(5) – </a:t>
            </a:r>
            <a:br>
              <a:rPr lang="en-US" altLang="en-US" sz="4000" b="1" i="1" dirty="0"/>
            </a:br>
            <a:r>
              <a:rPr lang="en-US" altLang="en-US" sz="4000" b="1" i="1" dirty="0"/>
              <a:t>Insider Information</a:t>
            </a:r>
          </a:p>
        </p:txBody>
      </p:sp>
      <p:sp>
        <p:nvSpPr>
          <p:cNvPr id="216067" name="Rectangle 3"/>
          <p:cNvSpPr>
            <a:spLocks noGrp="1" noChangeArrowheads="1"/>
          </p:cNvSpPr>
          <p:nvPr>
            <p:ph type="body" idx="1"/>
          </p:nvPr>
        </p:nvSpPr>
        <p:spPr/>
        <p:txBody>
          <a:bodyPr/>
          <a:lstStyle/>
          <a:p>
            <a:pPr eaLnBrk="1" hangingPunct="1">
              <a:lnSpc>
                <a:spcPct val="90000"/>
              </a:lnSpc>
              <a:buFont typeface="Wingdings" pitchFamily="2" charset="2"/>
              <a:buNone/>
              <a:defRPr/>
            </a:pPr>
            <a:r>
              <a:rPr lang="en-US" altLang="en-US" dirty="0"/>
              <a:t>(5) No person may intentionally use or disclose </a:t>
            </a:r>
            <a:r>
              <a:rPr lang="en-US" altLang="en-US" b="1" dirty="0"/>
              <a:t>information gained in the course of or by reason of his official position or employment</a:t>
            </a:r>
            <a:r>
              <a:rPr lang="en-US" altLang="en-US" dirty="0"/>
              <a:t> as a public servant in any way that could result in </a:t>
            </a:r>
            <a:r>
              <a:rPr lang="en-US" altLang="en-US" b="1" dirty="0"/>
              <a:t>pecuniary benefit for himself, any relative, or any other person</a:t>
            </a:r>
            <a:r>
              <a:rPr lang="en-US" altLang="en-US" dirty="0"/>
              <a:t>, if the </a:t>
            </a:r>
            <a:r>
              <a:rPr lang="en-US" altLang="en-US" b="1" dirty="0"/>
              <a:t>information has not been communicated to the public or is not public information</a:t>
            </a:r>
            <a:r>
              <a:rPr lang="en-US" altLang="en-US" dirty="0"/>
              <a:t>.</a:t>
            </a:r>
          </a:p>
          <a:p>
            <a:pPr eaLnBrk="1" hangingPunct="1">
              <a:lnSpc>
                <a:spcPct val="90000"/>
              </a:lnSpc>
              <a:buFont typeface="Wingdings" pitchFamily="2" charset="2"/>
              <a:buNone/>
              <a:defRPr/>
            </a:pPr>
            <a:endParaRPr lang="en-US" altLang="en-US" dirty="0"/>
          </a:p>
        </p:txBody>
      </p:sp>
    </p:spTree>
    <p:extLst>
      <p:ext uri="{BB962C8B-B14F-4D97-AF65-F5344CB8AC3E}">
        <p14:creationId xmlns:p14="http://schemas.microsoft.com/office/powerpoint/2010/main" val="234259291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3762" name="Rectangle 2"/>
          <p:cNvSpPr>
            <a:spLocks noGrp="1" noChangeArrowheads="1"/>
          </p:cNvSpPr>
          <p:nvPr>
            <p:ph type="subTitle" idx="1"/>
          </p:nvPr>
        </p:nvSpPr>
        <p:spPr>
          <a:xfrm>
            <a:off x="152400" y="2819400"/>
            <a:ext cx="8763000" cy="1371600"/>
          </a:xfrm>
        </p:spPr>
        <p:txBody>
          <a:bodyPr/>
          <a:lstStyle/>
          <a:p>
            <a:pPr eaLnBrk="1" hangingPunct="1">
              <a:defRPr/>
            </a:pPr>
            <a:r>
              <a:rPr lang="en-US" sz="5400" b="1" dirty="0">
                <a:solidFill>
                  <a:schemeClr val="tx2"/>
                </a:solidFill>
                <a:latin typeface="Arial" charset="0"/>
              </a:rPr>
              <a:t>PUBLIC RECORDS ACT</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57378" name="Rectangle 2"/>
          <p:cNvSpPr>
            <a:spLocks noGrp="1" noChangeArrowheads="1"/>
          </p:cNvSpPr>
          <p:nvPr>
            <p:ph type="title"/>
          </p:nvPr>
        </p:nvSpPr>
        <p:spPr/>
        <p:txBody>
          <a:bodyPr/>
          <a:lstStyle/>
          <a:p>
            <a:pPr eaLnBrk="1" hangingPunct="1">
              <a:defRPr/>
            </a:pPr>
            <a:r>
              <a:rPr lang="en-US" b="1" dirty="0"/>
              <a:t>PUBLIC RECORDS ACT</a:t>
            </a:r>
          </a:p>
        </p:txBody>
      </p:sp>
      <p:sp>
        <p:nvSpPr>
          <p:cNvPr id="357379" name="Rectangle 3"/>
          <p:cNvSpPr>
            <a:spLocks noGrp="1" noChangeArrowheads="1"/>
          </p:cNvSpPr>
          <p:nvPr>
            <p:ph type="body" idx="1"/>
          </p:nvPr>
        </p:nvSpPr>
        <p:spPr>
          <a:xfrm>
            <a:off x="457200" y="1600200"/>
            <a:ext cx="8229600" cy="4800600"/>
          </a:xfrm>
        </p:spPr>
        <p:txBody>
          <a:bodyPr/>
          <a:lstStyle/>
          <a:p>
            <a:pPr eaLnBrk="1" hangingPunct="1">
              <a:lnSpc>
                <a:spcPct val="90000"/>
              </a:lnSpc>
              <a:defRPr/>
            </a:pPr>
            <a:r>
              <a:rPr lang="en-US" dirty="0"/>
              <a:t>All documents and other records, including electronic records, related to government business are public records.</a:t>
            </a:r>
          </a:p>
          <a:p>
            <a:pPr eaLnBrk="1" hangingPunct="1">
              <a:lnSpc>
                <a:spcPct val="90000"/>
              </a:lnSpc>
              <a:defRPr/>
            </a:pPr>
            <a:r>
              <a:rPr lang="en-US" dirty="0"/>
              <a:t>Everyone has the right to inspect or copy.</a:t>
            </a:r>
          </a:p>
          <a:p>
            <a:pPr eaLnBrk="1" hangingPunct="1">
              <a:lnSpc>
                <a:spcPct val="90000"/>
              </a:lnSpc>
              <a:defRPr/>
            </a:pPr>
            <a:r>
              <a:rPr lang="en-US" dirty="0"/>
              <a:t>Government can recoup actual cost of retrieving and/or copying public records.</a:t>
            </a:r>
          </a:p>
          <a:p>
            <a:pPr eaLnBrk="1" hangingPunct="1">
              <a:lnSpc>
                <a:spcPct val="90000"/>
              </a:lnSpc>
              <a:defRPr/>
            </a:pPr>
            <a:r>
              <a:rPr lang="en-US" dirty="0"/>
              <a:t>Many records are exempted.</a:t>
            </a:r>
          </a:p>
          <a:p>
            <a:pPr eaLnBrk="1" hangingPunct="1">
              <a:lnSpc>
                <a:spcPct val="90000"/>
              </a:lnSpc>
              <a:defRPr/>
            </a:pPr>
            <a:r>
              <a:rPr lang="en-US" dirty="0"/>
              <a:t>If record contains exempt material, government may have to redact and copy.</a:t>
            </a:r>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7" presetClass="entr" presetSubtype="0" fill="hold" grpId="0" nodeType="withEffect">
                                  <p:stCondLst>
                                    <p:cond delay="0"/>
                                  </p:stCondLst>
                                  <p:childTnLst>
                                    <p:set>
                                      <p:cBhvr>
                                        <p:cTn id="6" dur="1" fill="hold">
                                          <p:stCondLst>
                                            <p:cond delay="0"/>
                                          </p:stCondLst>
                                        </p:cTn>
                                        <p:tgtEl>
                                          <p:spTgt spid="357378"/>
                                        </p:tgtEl>
                                        <p:attrNameLst>
                                          <p:attrName>style.visibility</p:attrName>
                                        </p:attrNameLst>
                                      </p:cBhvr>
                                      <p:to>
                                        <p:strVal val="visible"/>
                                      </p:to>
                                    </p:set>
                                    <p:animEffect transition="in" filter="fade">
                                      <p:cBhvr>
                                        <p:cTn id="7" dur="1000"/>
                                        <p:tgtEl>
                                          <p:spTgt spid="357378"/>
                                        </p:tgtEl>
                                      </p:cBhvr>
                                    </p:animEffect>
                                    <p:anim calcmode="lin" valueType="num">
                                      <p:cBhvr>
                                        <p:cTn id="8" dur="1000" fill="hold"/>
                                        <p:tgtEl>
                                          <p:spTgt spid="357378"/>
                                        </p:tgtEl>
                                        <p:attrNameLst>
                                          <p:attrName>ppt_x</p:attrName>
                                        </p:attrNameLst>
                                      </p:cBhvr>
                                      <p:tavLst>
                                        <p:tav tm="0">
                                          <p:val>
                                            <p:strVal val="#ppt_x"/>
                                          </p:val>
                                        </p:tav>
                                        <p:tav tm="100000">
                                          <p:val>
                                            <p:strVal val="#ppt_x"/>
                                          </p:val>
                                        </p:tav>
                                      </p:tavLst>
                                    </p:anim>
                                    <p:anim calcmode="lin" valueType="num">
                                      <p:cBhvr>
                                        <p:cTn id="9" dur="898" decel="100000" fill="hold"/>
                                        <p:tgtEl>
                                          <p:spTgt spid="357378"/>
                                        </p:tgtEl>
                                        <p:attrNameLst>
                                          <p:attrName>ppt_y</p:attrName>
                                        </p:attrNameLst>
                                      </p:cBhvr>
                                      <p:tavLst>
                                        <p:tav tm="0">
                                          <p:val>
                                            <p:strVal val="#ppt_y+1"/>
                                          </p:val>
                                        </p:tav>
                                        <p:tav tm="100000">
                                          <p:val>
                                            <p:strVal val="#ppt_y-.03"/>
                                          </p:val>
                                        </p:tav>
                                      </p:tavLst>
                                    </p:anim>
                                    <p:anim calcmode="lin" valueType="num">
                                      <p:cBhvr>
                                        <p:cTn id="10" dur="100" accel="100000" fill="hold">
                                          <p:stCondLst>
                                            <p:cond delay="898"/>
                                          </p:stCondLst>
                                        </p:cTn>
                                        <p:tgtEl>
                                          <p:spTgt spid="357378"/>
                                        </p:tgtEl>
                                        <p:attrNameLst>
                                          <p:attrName>ppt_y</p:attrName>
                                        </p:attrNameLst>
                                      </p:cBhvr>
                                      <p:tavLst>
                                        <p:tav tm="0">
                                          <p:val>
                                            <p:strVal val="#ppt_y-.03"/>
                                          </p:val>
                                        </p:tav>
                                        <p:tav tm="100000">
                                          <p:val>
                                            <p:strVal val="#ppt_y"/>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357379">
                                            <p:txEl>
                                              <p:pRg st="0" end="0"/>
                                            </p:txEl>
                                          </p:spTgt>
                                        </p:tgtEl>
                                        <p:attrNameLst>
                                          <p:attrName>style.visibility</p:attrName>
                                        </p:attrNameLst>
                                      </p:cBhvr>
                                      <p:to>
                                        <p:strVal val="visible"/>
                                      </p:to>
                                    </p:set>
                                    <p:animEffect transition="in" filter="fade">
                                      <p:cBhvr>
                                        <p:cTn id="15" dur="1000"/>
                                        <p:tgtEl>
                                          <p:spTgt spid="357379">
                                            <p:txEl>
                                              <p:pRg st="0" end="0"/>
                                            </p:txEl>
                                          </p:spTgt>
                                        </p:tgtEl>
                                      </p:cBhvr>
                                    </p:animEffect>
                                    <p:anim calcmode="lin" valueType="num">
                                      <p:cBhvr>
                                        <p:cTn id="16" dur="1000" fill="hold"/>
                                        <p:tgtEl>
                                          <p:spTgt spid="357379">
                                            <p:txEl>
                                              <p:pRg st="0" end="0"/>
                                            </p:txEl>
                                          </p:spTgt>
                                        </p:tgtEl>
                                        <p:attrNameLst>
                                          <p:attrName>ppt_x</p:attrName>
                                        </p:attrNameLst>
                                      </p:cBhvr>
                                      <p:tavLst>
                                        <p:tav tm="0">
                                          <p:val>
                                            <p:strVal val="#ppt_x"/>
                                          </p:val>
                                        </p:tav>
                                        <p:tav tm="100000">
                                          <p:val>
                                            <p:strVal val="#ppt_x"/>
                                          </p:val>
                                        </p:tav>
                                      </p:tavLst>
                                    </p:anim>
                                    <p:anim calcmode="lin" valueType="num">
                                      <p:cBhvr>
                                        <p:cTn id="17" dur="898" decel="100000" fill="hold"/>
                                        <p:tgtEl>
                                          <p:spTgt spid="357379">
                                            <p:txEl>
                                              <p:pRg st="0" end="0"/>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898"/>
                                          </p:stCondLst>
                                        </p:cTn>
                                        <p:tgtEl>
                                          <p:spTgt spid="357379">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37" presetClass="entr" presetSubtype="0" fill="hold" grpId="0" nodeType="clickEffect">
                                  <p:stCondLst>
                                    <p:cond delay="0"/>
                                  </p:stCondLst>
                                  <p:childTnLst>
                                    <p:set>
                                      <p:cBhvr>
                                        <p:cTn id="22" dur="1" fill="hold">
                                          <p:stCondLst>
                                            <p:cond delay="0"/>
                                          </p:stCondLst>
                                        </p:cTn>
                                        <p:tgtEl>
                                          <p:spTgt spid="357379">
                                            <p:txEl>
                                              <p:pRg st="1" end="1"/>
                                            </p:txEl>
                                          </p:spTgt>
                                        </p:tgtEl>
                                        <p:attrNameLst>
                                          <p:attrName>style.visibility</p:attrName>
                                        </p:attrNameLst>
                                      </p:cBhvr>
                                      <p:to>
                                        <p:strVal val="visible"/>
                                      </p:to>
                                    </p:set>
                                    <p:animEffect transition="in" filter="fade">
                                      <p:cBhvr>
                                        <p:cTn id="23" dur="1000"/>
                                        <p:tgtEl>
                                          <p:spTgt spid="357379">
                                            <p:txEl>
                                              <p:pRg st="1" end="1"/>
                                            </p:txEl>
                                          </p:spTgt>
                                        </p:tgtEl>
                                      </p:cBhvr>
                                    </p:animEffect>
                                    <p:anim calcmode="lin" valueType="num">
                                      <p:cBhvr>
                                        <p:cTn id="24" dur="1000" fill="hold"/>
                                        <p:tgtEl>
                                          <p:spTgt spid="357379">
                                            <p:txEl>
                                              <p:pRg st="1" end="1"/>
                                            </p:txEl>
                                          </p:spTgt>
                                        </p:tgtEl>
                                        <p:attrNameLst>
                                          <p:attrName>ppt_x</p:attrName>
                                        </p:attrNameLst>
                                      </p:cBhvr>
                                      <p:tavLst>
                                        <p:tav tm="0">
                                          <p:val>
                                            <p:strVal val="#ppt_x"/>
                                          </p:val>
                                        </p:tav>
                                        <p:tav tm="100000">
                                          <p:val>
                                            <p:strVal val="#ppt_x"/>
                                          </p:val>
                                        </p:tav>
                                      </p:tavLst>
                                    </p:anim>
                                    <p:anim calcmode="lin" valueType="num">
                                      <p:cBhvr>
                                        <p:cTn id="25" dur="898" decel="100000" fill="hold"/>
                                        <p:tgtEl>
                                          <p:spTgt spid="357379">
                                            <p:txEl>
                                              <p:pRg st="1" end="1"/>
                                            </p:txEl>
                                          </p:spTgt>
                                        </p:tgtEl>
                                        <p:attrNameLst>
                                          <p:attrName>ppt_y</p:attrName>
                                        </p:attrNameLst>
                                      </p:cBhvr>
                                      <p:tavLst>
                                        <p:tav tm="0">
                                          <p:val>
                                            <p:strVal val="#ppt_y+1"/>
                                          </p:val>
                                        </p:tav>
                                        <p:tav tm="100000">
                                          <p:val>
                                            <p:strVal val="#ppt_y-.03"/>
                                          </p:val>
                                        </p:tav>
                                      </p:tavLst>
                                    </p:anim>
                                    <p:anim calcmode="lin" valueType="num">
                                      <p:cBhvr>
                                        <p:cTn id="26" dur="100" accel="100000" fill="hold">
                                          <p:stCondLst>
                                            <p:cond delay="898"/>
                                          </p:stCondLst>
                                        </p:cTn>
                                        <p:tgtEl>
                                          <p:spTgt spid="357379">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37" presetClass="entr" presetSubtype="0" fill="hold" grpId="0" nodeType="clickEffect">
                                  <p:stCondLst>
                                    <p:cond delay="0"/>
                                  </p:stCondLst>
                                  <p:childTnLst>
                                    <p:set>
                                      <p:cBhvr>
                                        <p:cTn id="30" dur="1" fill="hold">
                                          <p:stCondLst>
                                            <p:cond delay="0"/>
                                          </p:stCondLst>
                                        </p:cTn>
                                        <p:tgtEl>
                                          <p:spTgt spid="357379">
                                            <p:txEl>
                                              <p:pRg st="2" end="2"/>
                                            </p:txEl>
                                          </p:spTgt>
                                        </p:tgtEl>
                                        <p:attrNameLst>
                                          <p:attrName>style.visibility</p:attrName>
                                        </p:attrNameLst>
                                      </p:cBhvr>
                                      <p:to>
                                        <p:strVal val="visible"/>
                                      </p:to>
                                    </p:set>
                                    <p:animEffect transition="in" filter="fade">
                                      <p:cBhvr>
                                        <p:cTn id="31" dur="1000"/>
                                        <p:tgtEl>
                                          <p:spTgt spid="357379">
                                            <p:txEl>
                                              <p:pRg st="2" end="2"/>
                                            </p:txEl>
                                          </p:spTgt>
                                        </p:tgtEl>
                                      </p:cBhvr>
                                    </p:animEffect>
                                    <p:anim calcmode="lin" valueType="num">
                                      <p:cBhvr>
                                        <p:cTn id="32" dur="1000" fill="hold"/>
                                        <p:tgtEl>
                                          <p:spTgt spid="357379">
                                            <p:txEl>
                                              <p:pRg st="2" end="2"/>
                                            </p:txEl>
                                          </p:spTgt>
                                        </p:tgtEl>
                                        <p:attrNameLst>
                                          <p:attrName>ppt_x</p:attrName>
                                        </p:attrNameLst>
                                      </p:cBhvr>
                                      <p:tavLst>
                                        <p:tav tm="0">
                                          <p:val>
                                            <p:strVal val="#ppt_x"/>
                                          </p:val>
                                        </p:tav>
                                        <p:tav tm="100000">
                                          <p:val>
                                            <p:strVal val="#ppt_x"/>
                                          </p:val>
                                        </p:tav>
                                      </p:tavLst>
                                    </p:anim>
                                    <p:anim calcmode="lin" valueType="num">
                                      <p:cBhvr>
                                        <p:cTn id="33" dur="898" decel="100000" fill="hold"/>
                                        <p:tgtEl>
                                          <p:spTgt spid="357379">
                                            <p:txEl>
                                              <p:pRg st="2" end="2"/>
                                            </p:txEl>
                                          </p:spTgt>
                                        </p:tgtEl>
                                        <p:attrNameLst>
                                          <p:attrName>ppt_y</p:attrName>
                                        </p:attrNameLst>
                                      </p:cBhvr>
                                      <p:tavLst>
                                        <p:tav tm="0">
                                          <p:val>
                                            <p:strVal val="#ppt_y+1"/>
                                          </p:val>
                                        </p:tav>
                                        <p:tav tm="100000">
                                          <p:val>
                                            <p:strVal val="#ppt_y-.03"/>
                                          </p:val>
                                        </p:tav>
                                      </p:tavLst>
                                    </p:anim>
                                    <p:anim calcmode="lin" valueType="num">
                                      <p:cBhvr>
                                        <p:cTn id="34" dur="100" accel="100000" fill="hold">
                                          <p:stCondLst>
                                            <p:cond delay="898"/>
                                          </p:stCondLst>
                                        </p:cTn>
                                        <p:tgtEl>
                                          <p:spTgt spid="357379">
                                            <p:txEl>
                                              <p:pRg st="2" end="2"/>
                                            </p:txEl>
                                          </p:spTgt>
                                        </p:tgtEl>
                                        <p:attrNameLst>
                                          <p:attrName>ppt_y</p:attrName>
                                        </p:attrNameLst>
                                      </p:cBhvr>
                                      <p:tavLst>
                                        <p:tav tm="0">
                                          <p:val>
                                            <p:strVal val="#ppt_y-.03"/>
                                          </p:val>
                                        </p:tav>
                                        <p:tav tm="100000">
                                          <p:val>
                                            <p:strVal val="#ppt_y"/>
                                          </p:val>
                                        </p:tav>
                                      </p:tavLst>
                                    </p:anim>
                                  </p:childTnLst>
                                </p:cTn>
                              </p:par>
                            </p:childTnLst>
                          </p:cTn>
                        </p:par>
                      </p:childTnLst>
                    </p:cTn>
                  </p:par>
                  <p:par>
                    <p:cTn id="35" fill="hold" nodeType="clickPar">
                      <p:stCondLst>
                        <p:cond delay="indefinite"/>
                      </p:stCondLst>
                      <p:childTnLst>
                        <p:par>
                          <p:cTn id="36" fill="hold" nodeType="withGroup">
                            <p:stCondLst>
                              <p:cond delay="0"/>
                            </p:stCondLst>
                            <p:childTnLst>
                              <p:par>
                                <p:cTn id="37" presetID="37" presetClass="entr" presetSubtype="0" fill="hold" grpId="0" nodeType="clickEffect">
                                  <p:stCondLst>
                                    <p:cond delay="0"/>
                                  </p:stCondLst>
                                  <p:childTnLst>
                                    <p:set>
                                      <p:cBhvr>
                                        <p:cTn id="38" dur="1" fill="hold">
                                          <p:stCondLst>
                                            <p:cond delay="0"/>
                                          </p:stCondLst>
                                        </p:cTn>
                                        <p:tgtEl>
                                          <p:spTgt spid="357379">
                                            <p:txEl>
                                              <p:pRg st="3" end="3"/>
                                            </p:txEl>
                                          </p:spTgt>
                                        </p:tgtEl>
                                        <p:attrNameLst>
                                          <p:attrName>style.visibility</p:attrName>
                                        </p:attrNameLst>
                                      </p:cBhvr>
                                      <p:to>
                                        <p:strVal val="visible"/>
                                      </p:to>
                                    </p:set>
                                    <p:animEffect transition="in" filter="fade">
                                      <p:cBhvr>
                                        <p:cTn id="39" dur="1000"/>
                                        <p:tgtEl>
                                          <p:spTgt spid="357379">
                                            <p:txEl>
                                              <p:pRg st="3" end="3"/>
                                            </p:txEl>
                                          </p:spTgt>
                                        </p:tgtEl>
                                      </p:cBhvr>
                                    </p:animEffect>
                                    <p:anim calcmode="lin" valueType="num">
                                      <p:cBhvr>
                                        <p:cTn id="40" dur="1000" fill="hold"/>
                                        <p:tgtEl>
                                          <p:spTgt spid="357379">
                                            <p:txEl>
                                              <p:pRg st="3" end="3"/>
                                            </p:txEl>
                                          </p:spTgt>
                                        </p:tgtEl>
                                        <p:attrNameLst>
                                          <p:attrName>ppt_x</p:attrName>
                                        </p:attrNameLst>
                                      </p:cBhvr>
                                      <p:tavLst>
                                        <p:tav tm="0">
                                          <p:val>
                                            <p:strVal val="#ppt_x"/>
                                          </p:val>
                                        </p:tav>
                                        <p:tav tm="100000">
                                          <p:val>
                                            <p:strVal val="#ppt_x"/>
                                          </p:val>
                                        </p:tav>
                                      </p:tavLst>
                                    </p:anim>
                                    <p:anim calcmode="lin" valueType="num">
                                      <p:cBhvr>
                                        <p:cTn id="41" dur="898" decel="100000" fill="hold"/>
                                        <p:tgtEl>
                                          <p:spTgt spid="357379">
                                            <p:txEl>
                                              <p:pRg st="3" end="3"/>
                                            </p:txEl>
                                          </p:spTgt>
                                        </p:tgtEl>
                                        <p:attrNameLst>
                                          <p:attrName>ppt_y</p:attrName>
                                        </p:attrNameLst>
                                      </p:cBhvr>
                                      <p:tavLst>
                                        <p:tav tm="0">
                                          <p:val>
                                            <p:strVal val="#ppt_y+1"/>
                                          </p:val>
                                        </p:tav>
                                        <p:tav tm="100000">
                                          <p:val>
                                            <p:strVal val="#ppt_y-.03"/>
                                          </p:val>
                                        </p:tav>
                                      </p:tavLst>
                                    </p:anim>
                                    <p:anim calcmode="lin" valueType="num">
                                      <p:cBhvr>
                                        <p:cTn id="42" dur="100" accel="100000" fill="hold">
                                          <p:stCondLst>
                                            <p:cond delay="898"/>
                                          </p:stCondLst>
                                        </p:cTn>
                                        <p:tgtEl>
                                          <p:spTgt spid="357379">
                                            <p:txEl>
                                              <p:pRg st="3" end="3"/>
                                            </p:txEl>
                                          </p:spTgt>
                                        </p:tgtEl>
                                        <p:attrNameLst>
                                          <p:attrName>ppt_y</p:attrName>
                                        </p:attrNameLst>
                                      </p:cBhvr>
                                      <p:tavLst>
                                        <p:tav tm="0">
                                          <p:val>
                                            <p:strVal val="#ppt_y-.03"/>
                                          </p:val>
                                        </p:tav>
                                        <p:tav tm="100000">
                                          <p:val>
                                            <p:strVal val="#ppt_y"/>
                                          </p:val>
                                        </p:tav>
                                      </p:tavLst>
                                    </p:anim>
                                  </p:childTnLst>
                                </p:cTn>
                              </p:par>
                            </p:childTnLst>
                          </p:cTn>
                        </p:par>
                      </p:childTnLst>
                    </p:cTn>
                  </p:par>
                  <p:par>
                    <p:cTn id="43" fill="hold" nodeType="clickPar">
                      <p:stCondLst>
                        <p:cond delay="indefinite"/>
                      </p:stCondLst>
                      <p:childTnLst>
                        <p:par>
                          <p:cTn id="44" fill="hold" nodeType="withGroup">
                            <p:stCondLst>
                              <p:cond delay="0"/>
                            </p:stCondLst>
                            <p:childTnLst>
                              <p:par>
                                <p:cTn id="45" presetID="37" presetClass="entr" presetSubtype="0" fill="hold" grpId="0" nodeType="clickEffect">
                                  <p:stCondLst>
                                    <p:cond delay="0"/>
                                  </p:stCondLst>
                                  <p:childTnLst>
                                    <p:set>
                                      <p:cBhvr>
                                        <p:cTn id="46" dur="1" fill="hold">
                                          <p:stCondLst>
                                            <p:cond delay="0"/>
                                          </p:stCondLst>
                                        </p:cTn>
                                        <p:tgtEl>
                                          <p:spTgt spid="357379">
                                            <p:txEl>
                                              <p:pRg st="4" end="4"/>
                                            </p:txEl>
                                          </p:spTgt>
                                        </p:tgtEl>
                                        <p:attrNameLst>
                                          <p:attrName>style.visibility</p:attrName>
                                        </p:attrNameLst>
                                      </p:cBhvr>
                                      <p:to>
                                        <p:strVal val="visible"/>
                                      </p:to>
                                    </p:set>
                                    <p:animEffect transition="in" filter="fade">
                                      <p:cBhvr>
                                        <p:cTn id="47" dur="1000"/>
                                        <p:tgtEl>
                                          <p:spTgt spid="357379">
                                            <p:txEl>
                                              <p:pRg st="4" end="4"/>
                                            </p:txEl>
                                          </p:spTgt>
                                        </p:tgtEl>
                                      </p:cBhvr>
                                    </p:animEffect>
                                    <p:anim calcmode="lin" valueType="num">
                                      <p:cBhvr>
                                        <p:cTn id="48" dur="1000" fill="hold"/>
                                        <p:tgtEl>
                                          <p:spTgt spid="357379">
                                            <p:txEl>
                                              <p:pRg st="4" end="4"/>
                                            </p:txEl>
                                          </p:spTgt>
                                        </p:tgtEl>
                                        <p:attrNameLst>
                                          <p:attrName>ppt_x</p:attrName>
                                        </p:attrNameLst>
                                      </p:cBhvr>
                                      <p:tavLst>
                                        <p:tav tm="0">
                                          <p:val>
                                            <p:strVal val="#ppt_x"/>
                                          </p:val>
                                        </p:tav>
                                        <p:tav tm="100000">
                                          <p:val>
                                            <p:strVal val="#ppt_x"/>
                                          </p:val>
                                        </p:tav>
                                      </p:tavLst>
                                    </p:anim>
                                    <p:anim calcmode="lin" valueType="num">
                                      <p:cBhvr>
                                        <p:cTn id="49" dur="898" decel="100000" fill="hold"/>
                                        <p:tgtEl>
                                          <p:spTgt spid="357379">
                                            <p:txEl>
                                              <p:pRg st="4" end="4"/>
                                            </p:txEl>
                                          </p:spTgt>
                                        </p:tgtEl>
                                        <p:attrNameLst>
                                          <p:attrName>ppt_y</p:attrName>
                                        </p:attrNameLst>
                                      </p:cBhvr>
                                      <p:tavLst>
                                        <p:tav tm="0">
                                          <p:val>
                                            <p:strVal val="#ppt_y+1"/>
                                          </p:val>
                                        </p:tav>
                                        <p:tav tm="100000">
                                          <p:val>
                                            <p:strVal val="#ppt_y-.03"/>
                                          </p:val>
                                        </p:tav>
                                      </p:tavLst>
                                    </p:anim>
                                    <p:anim calcmode="lin" valueType="num">
                                      <p:cBhvr>
                                        <p:cTn id="50" dur="100" accel="100000" fill="hold">
                                          <p:stCondLst>
                                            <p:cond delay="898"/>
                                          </p:stCondLst>
                                        </p:cTn>
                                        <p:tgtEl>
                                          <p:spTgt spid="357379">
                                            <p:txEl>
                                              <p:pRg st="4" end="4"/>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7378" grpId="0"/>
      <p:bldP spid="357379"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1474" name="Rectangle 2"/>
          <p:cNvSpPr>
            <a:spLocks noGrp="1" noChangeArrowheads="1"/>
          </p:cNvSpPr>
          <p:nvPr>
            <p:ph type="title"/>
          </p:nvPr>
        </p:nvSpPr>
        <p:spPr/>
        <p:txBody>
          <a:bodyPr/>
          <a:lstStyle/>
          <a:p>
            <a:pPr eaLnBrk="1" hangingPunct="1">
              <a:defRPr/>
            </a:pPr>
            <a:r>
              <a:rPr lang="en-US" sz="4000" b="1" dirty="0"/>
              <a:t>PUBLIC RECORDS ACT</a:t>
            </a:r>
            <a:br>
              <a:rPr lang="en-US" sz="4000" b="1" dirty="0"/>
            </a:br>
            <a:r>
              <a:rPr lang="en-US" sz="4000" b="1" dirty="0"/>
              <a:t>Response and Costs</a:t>
            </a:r>
          </a:p>
        </p:txBody>
      </p:sp>
      <p:sp>
        <p:nvSpPr>
          <p:cNvPr id="361475" name="Rectangle 3"/>
          <p:cNvSpPr>
            <a:spLocks noGrp="1" noChangeArrowheads="1"/>
          </p:cNvSpPr>
          <p:nvPr>
            <p:ph type="body" idx="1"/>
          </p:nvPr>
        </p:nvSpPr>
        <p:spPr>
          <a:xfrm>
            <a:off x="457200" y="1600200"/>
            <a:ext cx="8229600" cy="4953000"/>
          </a:xfrm>
        </p:spPr>
        <p:txBody>
          <a:bodyPr/>
          <a:lstStyle/>
          <a:p>
            <a:pPr eaLnBrk="1" hangingPunct="1">
              <a:lnSpc>
                <a:spcPct val="90000"/>
              </a:lnSpc>
              <a:defRPr/>
            </a:pPr>
            <a:r>
              <a:rPr lang="en-US" dirty="0"/>
              <a:t>Public body must respond to public records request within 1 working day, if no policy is in place.</a:t>
            </a:r>
          </a:p>
          <a:p>
            <a:pPr eaLnBrk="1" hangingPunct="1">
              <a:lnSpc>
                <a:spcPct val="90000"/>
              </a:lnSpc>
              <a:defRPr/>
            </a:pPr>
            <a:r>
              <a:rPr lang="en-US" dirty="0"/>
              <a:t>Public body may adopt a policy allowing up to 7 working days to respond.</a:t>
            </a:r>
          </a:p>
          <a:p>
            <a:pPr eaLnBrk="1" hangingPunct="1">
              <a:lnSpc>
                <a:spcPct val="90000"/>
              </a:lnSpc>
              <a:defRPr/>
            </a:pPr>
            <a:r>
              <a:rPr lang="en-US" dirty="0"/>
              <a:t>Denial of request must be in writing.</a:t>
            </a:r>
          </a:p>
          <a:p>
            <a:pPr eaLnBrk="1" hangingPunct="1">
              <a:lnSpc>
                <a:spcPct val="90000"/>
              </a:lnSpc>
              <a:defRPr/>
            </a:pPr>
            <a:r>
              <a:rPr lang="en-US" dirty="0"/>
              <a:t>Public body may require prepayment of reasonably calculated actual costs of searching, reviewing, redacting, duplicating and mailing public records.</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2610" name="Rectangle 2"/>
          <p:cNvSpPr>
            <a:spLocks noGrp="1" noChangeArrowheads="1"/>
          </p:cNvSpPr>
          <p:nvPr>
            <p:ph type="title"/>
          </p:nvPr>
        </p:nvSpPr>
        <p:spPr>
          <a:xfrm>
            <a:off x="388938" y="533400"/>
            <a:ext cx="8229600" cy="762000"/>
          </a:xfrm>
        </p:spPr>
        <p:txBody>
          <a:bodyPr/>
          <a:lstStyle/>
          <a:p>
            <a:pPr eaLnBrk="1" hangingPunct="1">
              <a:defRPr/>
            </a:pPr>
            <a:r>
              <a:rPr lang="en-US" sz="4000" b="1" dirty="0"/>
              <a:t>Public Records Cases</a:t>
            </a:r>
            <a:br>
              <a:rPr lang="en-US" sz="4000" b="1" dirty="0"/>
            </a:br>
            <a:r>
              <a:rPr lang="en-US" sz="4000" b="1" u="sng" dirty="0"/>
              <a:t>Costs for Responding</a:t>
            </a:r>
          </a:p>
        </p:txBody>
      </p:sp>
      <p:sp>
        <p:nvSpPr>
          <p:cNvPr id="452611" name="Rectangle 3"/>
          <p:cNvSpPr>
            <a:spLocks noGrp="1" noChangeArrowheads="1"/>
          </p:cNvSpPr>
          <p:nvPr>
            <p:ph type="body" idx="1"/>
          </p:nvPr>
        </p:nvSpPr>
        <p:spPr>
          <a:xfrm>
            <a:off x="228600" y="1524000"/>
            <a:ext cx="8763000" cy="5029200"/>
          </a:xfrm>
        </p:spPr>
        <p:txBody>
          <a:bodyPr/>
          <a:lstStyle/>
          <a:p>
            <a:pPr marL="0" indent="0" eaLnBrk="1" hangingPunct="1">
              <a:lnSpc>
                <a:spcPct val="80000"/>
              </a:lnSpc>
              <a:spcBef>
                <a:spcPts val="0"/>
              </a:spcBef>
              <a:spcAft>
                <a:spcPts val="800"/>
              </a:spcAft>
              <a:buFont typeface="Wingdings" pitchFamily="2" charset="2"/>
              <a:buNone/>
              <a:defRPr/>
            </a:pPr>
            <a:endParaRPr lang="en-US" sz="2800" dirty="0"/>
          </a:p>
          <a:p>
            <a:pPr marL="0" indent="0" eaLnBrk="1" hangingPunct="1">
              <a:lnSpc>
                <a:spcPct val="80000"/>
              </a:lnSpc>
              <a:buFont typeface="Wingdings" pitchFamily="2" charset="2"/>
              <a:buNone/>
              <a:defRPr/>
            </a:pPr>
            <a:endParaRPr lang="en-US" sz="2800" b="1" dirty="0"/>
          </a:p>
          <a:p>
            <a:pPr marL="0" indent="0" eaLnBrk="1" hangingPunct="1">
              <a:lnSpc>
                <a:spcPct val="80000"/>
              </a:lnSpc>
              <a:spcBef>
                <a:spcPts val="0"/>
              </a:spcBef>
              <a:spcAft>
                <a:spcPts val="800"/>
              </a:spcAft>
              <a:buFont typeface="Wingdings" pitchFamily="2" charset="2"/>
              <a:buNone/>
              <a:defRPr/>
            </a:pPr>
            <a:endParaRPr lang="en-US" sz="2800" dirty="0"/>
          </a:p>
        </p:txBody>
      </p:sp>
      <p:sp>
        <p:nvSpPr>
          <p:cNvPr id="5" name="Rectangle 3"/>
          <p:cNvSpPr txBox="1">
            <a:spLocks noChangeArrowheads="1"/>
          </p:cNvSpPr>
          <p:nvPr/>
        </p:nvSpPr>
        <p:spPr bwMode="auto">
          <a:xfrm>
            <a:off x="381000" y="1905000"/>
            <a:ext cx="8382000" cy="426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lgn="l" rtl="0" eaLnBrk="0" fontAlgn="base" hangingPunct="0">
              <a:spcBef>
                <a:spcPct val="20000"/>
              </a:spcBef>
              <a:spcAft>
                <a:spcPct val="0"/>
              </a:spcAft>
              <a:buClr>
                <a:schemeClr val="hlink"/>
              </a:buClr>
              <a:buSzPct val="65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folHlink"/>
              </a:buClr>
              <a:buSzPct val="65000"/>
              <a:buFont typeface="Wingdings" pitchFamily="2" charset="2"/>
              <a:buChar char="n"/>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hlink"/>
              </a:buClr>
              <a:buSzPct val="65000"/>
              <a:buFont typeface="Wingdings" pitchFamily="2" charset="2"/>
              <a:buChar char="n"/>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fo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9pPr>
          </a:lstStyle>
          <a:p>
            <a:pPr marL="0" indent="0" eaLnBrk="1" hangingPunct="1">
              <a:lnSpc>
                <a:spcPct val="80000"/>
              </a:lnSpc>
              <a:buFont typeface="Wingdings" pitchFamily="2" charset="2"/>
              <a:buNone/>
              <a:defRPr/>
            </a:pPr>
            <a:r>
              <a:rPr lang="en-US" sz="2500" b="1" kern="0" dirty="0"/>
              <a:t>Harrison Co. Dev. Commn. v. Kinney, 920 So.2d 497 (Miss. App. 2006).</a:t>
            </a:r>
          </a:p>
          <a:p>
            <a:pPr marL="0" indent="0" eaLnBrk="1" hangingPunct="1">
              <a:lnSpc>
                <a:spcPct val="80000"/>
              </a:lnSpc>
              <a:defRPr/>
            </a:pPr>
            <a:r>
              <a:rPr lang="en-US" sz="2500" kern="0" dirty="0"/>
              <a:t> Any attempt by a public body to impose fees exceeding actual costs reasonably incurred constitutes a willful and knowing denial of access to public records that warrants the imposition of a civil penalty and the award of attorney fees and costs. </a:t>
            </a:r>
          </a:p>
          <a:p>
            <a:pPr marL="0" indent="0" eaLnBrk="1" hangingPunct="1">
              <a:lnSpc>
                <a:spcPct val="80000"/>
              </a:lnSpc>
              <a:buFont typeface="Wingdings" pitchFamily="2" charset="2"/>
              <a:buNone/>
              <a:defRPr/>
            </a:pPr>
            <a:endParaRPr lang="en-US" sz="2500" b="1" kern="0" dirty="0"/>
          </a:p>
          <a:p>
            <a:pPr marL="0" indent="0" eaLnBrk="1" hangingPunct="1">
              <a:lnSpc>
                <a:spcPct val="80000"/>
              </a:lnSpc>
              <a:buFont typeface="Wingdings" pitchFamily="2" charset="2"/>
              <a:buNone/>
              <a:defRPr/>
            </a:pPr>
            <a:r>
              <a:rPr lang="en-US" sz="2500" b="1" u="sng" kern="0" dirty="0"/>
              <a:t>R-14-017</a:t>
            </a:r>
            <a:r>
              <a:rPr lang="en-US" sz="2500" b="1" kern="0" dirty="0"/>
              <a:t>: Rogers v. Rankin Co. Sch. Dist.</a:t>
            </a:r>
          </a:p>
          <a:p>
            <a:pPr marL="0" indent="0" eaLnBrk="1" hangingPunct="1">
              <a:lnSpc>
                <a:spcPct val="80000"/>
              </a:lnSpc>
              <a:defRPr/>
            </a:pPr>
            <a:r>
              <a:rPr lang="en-US" sz="2500" kern="0" dirty="0"/>
              <a:t> School district may recover as costs reasonable fees incurred by district for attorney’s review of detailed legal bills for privileged or confidential information.</a:t>
            </a:r>
          </a:p>
          <a:p>
            <a:pPr marL="0" indent="0" eaLnBrk="1" hangingPunct="1">
              <a:lnSpc>
                <a:spcPct val="80000"/>
              </a:lnSpc>
              <a:spcBef>
                <a:spcPts val="0"/>
              </a:spcBef>
              <a:spcAft>
                <a:spcPts val="800"/>
              </a:spcAft>
              <a:buFont typeface="Wingdings" pitchFamily="2" charset="2"/>
              <a:buNone/>
              <a:defRPr/>
            </a:pPr>
            <a:endParaRPr lang="en-US" sz="2800" kern="0" dirty="0"/>
          </a:p>
        </p:txBody>
      </p:sp>
    </p:spTree>
  </p:cSld>
  <p:clrMapOvr>
    <a:masterClrMapping/>
  </p:clrMapOvr>
  <p:transition spd="slow">
    <p:push dir="u"/>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5810" name="Rectangle 2"/>
          <p:cNvSpPr>
            <a:spLocks noGrp="1" noChangeArrowheads="1"/>
          </p:cNvSpPr>
          <p:nvPr>
            <p:ph type="ctrTitle"/>
          </p:nvPr>
        </p:nvSpPr>
        <p:spPr>
          <a:xfrm>
            <a:off x="76200" y="2438400"/>
            <a:ext cx="8991600" cy="1828800"/>
          </a:xfrm>
        </p:spPr>
        <p:txBody>
          <a:bodyPr/>
          <a:lstStyle/>
          <a:p>
            <a:pPr eaLnBrk="1" hangingPunct="1">
              <a:defRPr/>
            </a:pPr>
            <a:r>
              <a:rPr lang="en-US" b="1" dirty="0"/>
              <a:t>ETHICS IN GOVERNMENT LAW</a:t>
            </a:r>
            <a:endParaRPr lang="en-US" dirty="0"/>
          </a:p>
        </p:txBody>
      </p:sp>
    </p:spTree>
    <p:extLst>
      <p:ext uri="{BB962C8B-B14F-4D97-AF65-F5344CB8AC3E}">
        <p14:creationId xmlns:p14="http://schemas.microsoft.com/office/powerpoint/2010/main" val="319334742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3522" name="Rectangle 2"/>
          <p:cNvSpPr>
            <a:spLocks noGrp="1" noChangeArrowheads="1"/>
          </p:cNvSpPr>
          <p:nvPr>
            <p:ph type="title"/>
          </p:nvPr>
        </p:nvSpPr>
        <p:spPr/>
        <p:txBody>
          <a:bodyPr/>
          <a:lstStyle/>
          <a:p>
            <a:pPr eaLnBrk="1" hangingPunct="1">
              <a:defRPr/>
            </a:pPr>
            <a:r>
              <a:rPr lang="en-US" altLang="en-US" sz="4000" b="1" dirty="0"/>
              <a:t>PUBLIC RECORDS ACT</a:t>
            </a:r>
            <a:br>
              <a:rPr lang="en-US" altLang="en-US" sz="4000" b="1" dirty="0"/>
            </a:br>
            <a:r>
              <a:rPr lang="en-US" altLang="en-US" sz="4000" b="1" dirty="0"/>
              <a:t>Confidential Business Info.</a:t>
            </a:r>
          </a:p>
        </p:txBody>
      </p:sp>
      <p:sp>
        <p:nvSpPr>
          <p:cNvPr id="363523" name="Rectangle 3"/>
          <p:cNvSpPr>
            <a:spLocks noGrp="1" noChangeArrowheads="1"/>
          </p:cNvSpPr>
          <p:nvPr>
            <p:ph type="body" idx="1"/>
          </p:nvPr>
        </p:nvSpPr>
        <p:spPr>
          <a:xfrm>
            <a:off x="457200" y="1600200"/>
            <a:ext cx="8229600" cy="4953000"/>
          </a:xfrm>
        </p:spPr>
        <p:txBody>
          <a:bodyPr/>
          <a:lstStyle/>
          <a:p>
            <a:pPr eaLnBrk="1" hangingPunct="1">
              <a:defRPr/>
            </a:pPr>
            <a:r>
              <a:rPr lang="en-US" altLang="en-US" dirty="0"/>
              <a:t>Public records furnished by third parties which contain trade secrets or confidential commercial or financial information are exempt from disclosure.</a:t>
            </a:r>
          </a:p>
          <a:p>
            <a:pPr eaLnBrk="1" hangingPunct="1">
              <a:defRPr/>
            </a:pPr>
            <a:r>
              <a:rPr lang="en-US" altLang="en-US" dirty="0"/>
              <a:t>Public body must give notice to third party which has 20 days to seek protective order.</a:t>
            </a:r>
          </a:p>
          <a:p>
            <a:pPr eaLnBrk="1" hangingPunct="1">
              <a:defRPr/>
            </a:pPr>
            <a:r>
              <a:rPr lang="en-US" altLang="en-US" dirty="0"/>
              <a:t>If protective order is not obtained by third party, then public body must produce.</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5570" name="Rectangle 2"/>
          <p:cNvSpPr>
            <a:spLocks noGrp="1" noChangeArrowheads="1"/>
          </p:cNvSpPr>
          <p:nvPr>
            <p:ph type="title"/>
          </p:nvPr>
        </p:nvSpPr>
        <p:spPr/>
        <p:txBody>
          <a:bodyPr/>
          <a:lstStyle/>
          <a:p>
            <a:pPr eaLnBrk="1" hangingPunct="1">
              <a:defRPr/>
            </a:pPr>
            <a:r>
              <a:rPr lang="en-US" altLang="en-US" sz="4000" b="1" dirty="0"/>
              <a:t>PUBLIC RECORDS ACT</a:t>
            </a:r>
            <a:br>
              <a:rPr lang="en-US" altLang="en-US" sz="4000" b="1" dirty="0"/>
            </a:br>
            <a:r>
              <a:rPr lang="en-US" altLang="en-US" sz="4000" b="1" dirty="0"/>
              <a:t>Some Statutory Exemptions</a:t>
            </a:r>
          </a:p>
        </p:txBody>
      </p:sp>
      <p:sp>
        <p:nvSpPr>
          <p:cNvPr id="365571" name="Rectangle 3"/>
          <p:cNvSpPr>
            <a:spLocks noGrp="1" noChangeArrowheads="1"/>
          </p:cNvSpPr>
          <p:nvPr>
            <p:ph type="body" idx="1"/>
          </p:nvPr>
        </p:nvSpPr>
        <p:spPr>
          <a:xfrm>
            <a:off x="381000" y="2057400"/>
            <a:ext cx="8534400" cy="4495800"/>
          </a:xfrm>
        </p:spPr>
        <p:txBody>
          <a:bodyPr/>
          <a:lstStyle/>
          <a:p>
            <a:pPr eaLnBrk="1" hangingPunct="1">
              <a:defRPr/>
            </a:pPr>
            <a:r>
              <a:rPr lang="en-US" altLang="en-US" sz="2800" dirty="0"/>
              <a:t>Academic records, § 37-11-51.</a:t>
            </a:r>
          </a:p>
          <a:p>
            <a:pPr eaLnBrk="1" hangingPunct="1">
              <a:defRPr/>
            </a:pPr>
            <a:r>
              <a:rPr lang="en-US" altLang="en-US" sz="2800" dirty="0"/>
              <a:t>Attorney work product, § 25-1-102.</a:t>
            </a:r>
          </a:p>
          <a:p>
            <a:pPr eaLnBrk="1" hangingPunct="1">
              <a:defRPr/>
            </a:pPr>
            <a:r>
              <a:rPr lang="en-US" altLang="en-US" sz="2800" dirty="0"/>
              <a:t>Individual tax records, § 27-3-77.</a:t>
            </a:r>
          </a:p>
          <a:p>
            <a:pPr eaLnBrk="1" hangingPunct="1">
              <a:defRPr/>
            </a:pPr>
            <a:r>
              <a:rPr lang="en-US" altLang="en-US" sz="2800" dirty="0"/>
              <a:t>Licensure application and examination, § 73-52-1.</a:t>
            </a:r>
          </a:p>
          <a:p>
            <a:pPr eaLnBrk="1" hangingPunct="1">
              <a:defRPr/>
            </a:pPr>
            <a:r>
              <a:rPr lang="en-US" altLang="en-US" sz="2800" dirty="0"/>
              <a:t>Personnel files, § 25-1-100.</a:t>
            </a:r>
          </a:p>
          <a:p>
            <a:pPr eaLnBrk="1" hangingPunct="1">
              <a:defRPr/>
            </a:pPr>
            <a:r>
              <a:rPr lang="en-US" altLang="en-US" sz="2800" dirty="0"/>
              <a:t>Trade secrets, proprietary commercial and financial information, § 79-23-1.</a:t>
            </a:r>
          </a:p>
          <a:p>
            <a:pPr eaLnBrk="1" hangingPunct="1">
              <a:defRPr/>
            </a:pPr>
            <a:r>
              <a:rPr lang="en-US" altLang="en-US" sz="2800" dirty="0"/>
              <a:t>Workers' compensation records, § 71-3-66.</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2610" name="Rectangle 2"/>
          <p:cNvSpPr>
            <a:spLocks noGrp="1" noChangeArrowheads="1"/>
          </p:cNvSpPr>
          <p:nvPr>
            <p:ph type="title"/>
          </p:nvPr>
        </p:nvSpPr>
        <p:spPr>
          <a:xfrm>
            <a:off x="76200" y="152400"/>
            <a:ext cx="8915400" cy="1143000"/>
          </a:xfrm>
        </p:spPr>
        <p:txBody>
          <a:bodyPr/>
          <a:lstStyle/>
          <a:p>
            <a:pPr eaLnBrk="1" hangingPunct="1">
              <a:defRPr/>
            </a:pPr>
            <a:r>
              <a:rPr lang="en-US" sz="3300" b="1" dirty="0"/>
              <a:t>Public Records Cases</a:t>
            </a:r>
            <a:br>
              <a:rPr lang="en-US" sz="3300" b="1" dirty="0"/>
            </a:br>
            <a:r>
              <a:rPr lang="en-US" sz="3300" b="1" u="sng" dirty="0"/>
              <a:t>Common Exemptions: Personnel Records</a:t>
            </a:r>
          </a:p>
        </p:txBody>
      </p:sp>
      <p:sp>
        <p:nvSpPr>
          <p:cNvPr id="452611" name="Rectangle 3"/>
          <p:cNvSpPr>
            <a:spLocks noGrp="1" noChangeArrowheads="1"/>
          </p:cNvSpPr>
          <p:nvPr>
            <p:ph type="body" idx="1"/>
          </p:nvPr>
        </p:nvSpPr>
        <p:spPr>
          <a:xfrm>
            <a:off x="152400" y="1524000"/>
            <a:ext cx="8763000" cy="4953000"/>
          </a:xfrm>
        </p:spPr>
        <p:txBody>
          <a:bodyPr/>
          <a:lstStyle/>
          <a:p>
            <a:pPr marL="0" indent="0" eaLnBrk="1" hangingPunct="1">
              <a:lnSpc>
                <a:spcPct val="80000"/>
              </a:lnSpc>
              <a:buFont typeface="Wingdings" pitchFamily="2" charset="2"/>
              <a:buNone/>
              <a:defRPr/>
            </a:pPr>
            <a:r>
              <a:rPr lang="en-US" sz="2700" b="1" u="sng" dirty="0"/>
              <a:t>R-14-025</a:t>
            </a:r>
            <a:r>
              <a:rPr lang="en-US" sz="2700" b="1" dirty="0"/>
              <a:t>: O’Bryant v. Moss Point</a:t>
            </a:r>
          </a:p>
          <a:p>
            <a:pPr marL="0" indent="0" eaLnBrk="1" hangingPunct="1">
              <a:lnSpc>
                <a:spcPct val="80000"/>
              </a:lnSpc>
              <a:defRPr/>
            </a:pPr>
            <a:r>
              <a:rPr lang="en-US" sz="2700" dirty="0"/>
              <a:t> Personnel records cannot be produced unless the public body obtains consent from the employee to whom the records pertain.</a:t>
            </a:r>
          </a:p>
          <a:p>
            <a:pPr marL="0" indent="0" eaLnBrk="1" hangingPunct="1">
              <a:lnSpc>
                <a:spcPct val="80000"/>
              </a:lnSpc>
              <a:defRPr/>
            </a:pPr>
            <a:r>
              <a:rPr lang="en-US" sz="2700" dirty="0"/>
              <a:t> A public body is not required to give an employee a copy of his or her own personnel records.</a:t>
            </a:r>
          </a:p>
          <a:p>
            <a:pPr eaLnBrk="1" hangingPunct="1">
              <a:lnSpc>
                <a:spcPct val="80000"/>
              </a:lnSpc>
              <a:defRPr/>
            </a:pPr>
            <a:endParaRPr lang="en-US" sz="2700" dirty="0"/>
          </a:p>
          <a:p>
            <a:pPr marL="0" indent="0" eaLnBrk="1" hangingPunct="1">
              <a:lnSpc>
                <a:spcPct val="80000"/>
              </a:lnSpc>
              <a:buFont typeface="Wingdings" pitchFamily="2" charset="2"/>
              <a:buNone/>
              <a:defRPr/>
            </a:pPr>
            <a:r>
              <a:rPr lang="en-US" sz="2700" b="1" u="sng" dirty="0"/>
              <a:t>R-14-009</a:t>
            </a:r>
            <a:r>
              <a:rPr lang="en-US" sz="2700" b="1" dirty="0"/>
              <a:t>: Greenwood Commonwealth v. Leflore Co. Sch. Dist./State Dept. of Ed.</a:t>
            </a:r>
          </a:p>
          <a:p>
            <a:pPr marL="0" indent="0" eaLnBrk="1" hangingPunct="1">
              <a:lnSpc>
                <a:spcPct val="80000"/>
              </a:lnSpc>
              <a:defRPr/>
            </a:pPr>
            <a:r>
              <a:rPr lang="en-US" sz="2700" dirty="0"/>
              <a:t> Letters of nonrenewal are exempt personnel records.</a:t>
            </a:r>
          </a:p>
          <a:p>
            <a:pPr marL="0" indent="0" eaLnBrk="1" hangingPunct="1">
              <a:lnSpc>
                <a:spcPct val="80000"/>
              </a:lnSpc>
              <a:defRPr/>
            </a:pPr>
            <a:r>
              <a:rPr lang="en-US" sz="2700" dirty="0"/>
              <a:t> A list of employees who received letters of nonrenewal may also be exempt.</a:t>
            </a:r>
          </a:p>
          <a:p>
            <a:pPr eaLnBrk="1" hangingPunct="1">
              <a:lnSpc>
                <a:spcPct val="80000"/>
              </a:lnSpc>
              <a:defRPr/>
            </a:pPr>
            <a:endParaRPr lang="en-US" sz="2700" dirty="0"/>
          </a:p>
          <a:p>
            <a:pPr eaLnBrk="1" hangingPunct="1">
              <a:lnSpc>
                <a:spcPct val="80000"/>
              </a:lnSpc>
              <a:defRPr/>
            </a:pPr>
            <a:endParaRPr lang="en-US" sz="2700" dirty="0"/>
          </a:p>
        </p:txBody>
      </p:sp>
    </p:spTree>
  </p:cSld>
  <p:clrMapOvr>
    <a:masterClrMapping/>
  </p:clrMapOvr>
  <p:transition spd="slow">
    <p:cover/>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2610" name="Rectangle 2"/>
          <p:cNvSpPr>
            <a:spLocks noGrp="1" noChangeArrowheads="1"/>
          </p:cNvSpPr>
          <p:nvPr>
            <p:ph type="title"/>
          </p:nvPr>
        </p:nvSpPr>
        <p:spPr>
          <a:xfrm>
            <a:off x="152400" y="457200"/>
            <a:ext cx="8763000" cy="838200"/>
          </a:xfrm>
        </p:spPr>
        <p:txBody>
          <a:bodyPr/>
          <a:lstStyle/>
          <a:p>
            <a:pPr eaLnBrk="1" hangingPunct="1">
              <a:defRPr/>
            </a:pPr>
            <a:r>
              <a:rPr lang="en-US" sz="3000" b="1" dirty="0"/>
              <a:t>Public Records Cases</a:t>
            </a:r>
            <a:br>
              <a:rPr lang="en-US" sz="3000" b="1" dirty="0"/>
            </a:br>
            <a:r>
              <a:rPr lang="en-US" sz="3000" b="1" dirty="0"/>
              <a:t>Common Exemptions: Attorney-Client </a:t>
            </a:r>
            <a:r>
              <a:rPr lang="en-US" sz="3000" b="1" u="sng" dirty="0"/>
              <a:t>Privilege and Attorney Work Product</a:t>
            </a:r>
          </a:p>
        </p:txBody>
      </p:sp>
      <p:sp>
        <p:nvSpPr>
          <p:cNvPr id="452611" name="Rectangle 3"/>
          <p:cNvSpPr>
            <a:spLocks noGrp="1" noChangeArrowheads="1"/>
          </p:cNvSpPr>
          <p:nvPr>
            <p:ph type="body" idx="1"/>
          </p:nvPr>
        </p:nvSpPr>
        <p:spPr>
          <a:xfrm>
            <a:off x="228600" y="2057400"/>
            <a:ext cx="8686800" cy="4343400"/>
          </a:xfrm>
        </p:spPr>
        <p:txBody>
          <a:bodyPr/>
          <a:lstStyle/>
          <a:p>
            <a:pPr marL="0" indent="0" eaLnBrk="1" hangingPunct="1">
              <a:lnSpc>
                <a:spcPct val="80000"/>
              </a:lnSpc>
              <a:spcAft>
                <a:spcPts val="1200"/>
              </a:spcAft>
              <a:buFont typeface="Wingdings" pitchFamily="2" charset="2"/>
              <a:buNone/>
              <a:defRPr/>
            </a:pPr>
            <a:r>
              <a:rPr lang="en-US" b="1" u="sng" dirty="0"/>
              <a:t>R-13-002</a:t>
            </a:r>
            <a:r>
              <a:rPr lang="en-US" b="1" dirty="0"/>
              <a:t>: Butts v. Tupelo School District</a:t>
            </a:r>
          </a:p>
          <a:p>
            <a:pPr marL="0" indent="0" eaLnBrk="1" hangingPunct="1">
              <a:lnSpc>
                <a:spcPct val="80000"/>
              </a:lnSpc>
              <a:buFont typeface="Wingdings" pitchFamily="2" charset="2"/>
              <a:buNone/>
              <a:defRPr/>
            </a:pPr>
            <a:r>
              <a:rPr lang="en-US" dirty="0"/>
              <a:t>While the district may be required to produce documents that simply reflect the total amount billed by an attorney, the District cannot be required to disclose information in detailed invoices from an attorney that contain attorney-client privileged communications or information subject to the attorney work product doctrine.</a:t>
            </a:r>
          </a:p>
        </p:txBody>
      </p:sp>
    </p:spTree>
  </p:cSld>
  <p:clrMapOvr>
    <a:masterClrMapping/>
  </p:clrMapOvr>
  <p:transition spd="slow">
    <p:cover/>
  </p:transition>
</p:sld>
</file>

<file path=ppt/slides/slide3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86050" name="Rectangle 2"/>
          <p:cNvSpPr>
            <a:spLocks noGrp="1" noChangeArrowheads="1"/>
          </p:cNvSpPr>
          <p:nvPr>
            <p:ph type="title"/>
          </p:nvPr>
        </p:nvSpPr>
        <p:spPr/>
        <p:txBody>
          <a:bodyPr/>
          <a:lstStyle/>
          <a:p>
            <a:pPr eaLnBrk="1" hangingPunct="1">
              <a:defRPr/>
            </a:pPr>
            <a:r>
              <a:rPr lang="en-US" altLang="en-US" b="1" dirty="0"/>
              <a:t>Model Public Records Rules</a:t>
            </a:r>
          </a:p>
        </p:txBody>
      </p:sp>
      <p:sp>
        <p:nvSpPr>
          <p:cNvPr id="386051" name="Rectangle 3"/>
          <p:cNvSpPr>
            <a:spLocks noGrp="1" noChangeArrowheads="1"/>
          </p:cNvSpPr>
          <p:nvPr>
            <p:ph type="body" idx="1"/>
          </p:nvPr>
        </p:nvSpPr>
        <p:spPr>
          <a:xfrm>
            <a:off x="457200" y="1676400"/>
            <a:ext cx="8229600" cy="4724400"/>
          </a:xfrm>
        </p:spPr>
        <p:txBody>
          <a:bodyPr/>
          <a:lstStyle/>
          <a:p>
            <a:pPr eaLnBrk="1" hangingPunct="1">
              <a:defRPr/>
            </a:pPr>
            <a:r>
              <a:rPr lang="en-US" altLang="en-US" dirty="0"/>
              <a:t>Nonbinding unless you adopt them</a:t>
            </a:r>
          </a:p>
          <a:p>
            <a:pPr eaLnBrk="1" hangingPunct="1">
              <a:defRPr/>
            </a:pPr>
            <a:r>
              <a:rPr lang="en-US" altLang="en-US" dirty="0"/>
              <a:t>Designed for use by all state and local agencies</a:t>
            </a:r>
          </a:p>
          <a:p>
            <a:pPr eaLnBrk="1" hangingPunct="1">
              <a:defRPr/>
            </a:pPr>
            <a:r>
              <a:rPr lang="en-US" altLang="en-US" dirty="0"/>
              <a:t>Can be modified to suit your needs</a:t>
            </a:r>
          </a:p>
          <a:p>
            <a:pPr eaLnBrk="1" hangingPunct="1">
              <a:defRPr/>
            </a:pPr>
            <a:r>
              <a:rPr lang="en-US" altLang="en-US" dirty="0"/>
              <a:t>Provide guidance on questions which are not answered in the law and have not been addressed by courts</a:t>
            </a:r>
          </a:p>
          <a:p>
            <a:pPr eaLnBrk="1" hangingPunct="1">
              <a:defRPr/>
            </a:pPr>
            <a:r>
              <a:rPr lang="en-US" altLang="en-US" dirty="0"/>
              <a:t>Posted on Ethics Commission web site</a:t>
            </a:r>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7" presetClass="entr" presetSubtype="0" fill="hold" grpId="0" nodeType="withEffect">
                                  <p:stCondLst>
                                    <p:cond delay="0"/>
                                  </p:stCondLst>
                                  <p:childTnLst>
                                    <p:set>
                                      <p:cBhvr>
                                        <p:cTn id="6" dur="1" fill="hold">
                                          <p:stCondLst>
                                            <p:cond delay="0"/>
                                          </p:stCondLst>
                                        </p:cTn>
                                        <p:tgtEl>
                                          <p:spTgt spid="386050"/>
                                        </p:tgtEl>
                                        <p:attrNameLst>
                                          <p:attrName>style.visibility</p:attrName>
                                        </p:attrNameLst>
                                      </p:cBhvr>
                                      <p:to>
                                        <p:strVal val="visible"/>
                                      </p:to>
                                    </p:set>
                                    <p:animEffect transition="in" filter="fade">
                                      <p:cBhvr>
                                        <p:cTn id="7" dur="1000"/>
                                        <p:tgtEl>
                                          <p:spTgt spid="386050"/>
                                        </p:tgtEl>
                                      </p:cBhvr>
                                    </p:animEffect>
                                    <p:anim calcmode="lin" valueType="num">
                                      <p:cBhvr>
                                        <p:cTn id="8" dur="1000" fill="hold"/>
                                        <p:tgtEl>
                                          <p:spTgt spid="386050"/>
                                        </p:tgtEl>
                                        <p:attrNameLst>
                                          <p:attrName>ppt_x</p:attrName>
                                        </p:attrNameLst>
                                      </p:cBhvr>
                                      <p:tavLst>
                                        <p:tav tm="0">
                                          <p:val>
                                            <p:strVal val="#ppt_x"/>
                                          </p:val>
                                        </p:tav>
                                        <p:tav tm="100000">
                                          <p:val>
                                            <p:strVal val="#ppt_x"/>
                                          </p:val>
                                        </p:tav>
                                      </p:tavLst>
                                    </p:anim>
                                    <p:anim calcmode="lin" valueType="num">
                                      <p:cBhvr>
                                        <p:cTn id="9" dur="898" decel="100000" fill="hold"/>
                                        <p:tgtEl>
                                          <p:spTgt spid="386050"/>
                                        </p:tgtEl>
                                        <p:attrNameLst>
                                          <p:attrName>ppt_y</p:attrName>
                                        </p:attrNameLst>
                                      </p:cBhvr>
                                      <p:tavLst>
                                        <p:tav tm="0">
                                          <p:val>
                                            <p:strVal val="#ppt_y+1"/>
                                          </p:val>
                                        </p:tav>
                                        <p:tav tm="100000">
                                          <p:val>
                                            <p:strVal val="#ppt_y-.03"/>
                                          </p:val>
                                        </p:tav>
                                      </p:tavLst>
                                    </p:anim>
                                    <p:anim calcmode="lin" valueType="num">
                                      <p:cBhvr>
                                        <p:cTn id="10" dur="100" accel="100000" fill="hold">
                                          <p:stCondLst>
                                            <p:cond delay="898"/>
                                          </p:stCondLst>
                                        </p:cTn>
                                        <p:tgtEl>
                                          <p:spTgt spid="386050"/>
                                        </p:tgtEl>
                                        <p:attrNameLst>
                                          <p:attrName>ppt_y</p:attrName>
                                        </p:attrNameLst>
                                      </p:cBhvr>
                                      <p:tavLst>
                                        <p:tav tm="0">
                                          <p:val>
                                            <p:strVal val="#ppt_y-.03"/>
                                          </p:val>
                                        </p:tav>
                                        <p:tav tm="100000">
                                          <p:val>
                                            <p:strVal val="#ppt_y"/>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386051">
                                            <p:txEl>
                                              <p:pRg st="0" end="0"/>
                                            </p:txEl>
                                          </p:spTgt>
                                        </p:tgtEl>
                                        <p:attrNameLst>
                                          <p:attrName>style.visibility</p:attrName>
                                        </p:attrNameLst>
                                      </p:cBhvr>
                                      <p:to>
                                        <p:strVal val="visible"/>
                                      </p:to>
                                    </p:set>
                                    <p:animEffect transition="in" filter="fade">
                                      <p:cBhvr>
                                        <p:cTn id="15" dur="1000"/>
                                        <p:tgtEl>
                                          <p:spTgt spid="386051">
                                            <p:txEl>
                                              <p:pRg st="0" end="0"/>
                                            </p:txEl>
                                          </p:spTgt>
                                        </p:tgtEl>
                                      </p:cBhvr>
                                    </p:animEffect>
                                    <p:anim calcmode="lin" valueType="num">
                                      <p:cBhvr>
                                        <p:cTn id="16" dur="1000" fill="hold"/>
                                        <p:tgtEl>
                                          <p:spTgt spid="386051">
                                            <p:txEl>
                                              <p:pRg st="0" end="0"/>
                                            </p:txEl>
                                          </p:spTgt>
                                        </p:tgtEl>
                                        <p:attrNameLst>
                                          <p:attrName>ppt_x</p:attrName>
                                        </p:attrNameLst>
                                      </p:cBhvr>
                                      <p:tavLst>
                                        <p:tav tm="0">
                                          <p:val>
                                            <p:strVal val="#ppt_x"/>
                                          </p:val>
                                        </p:tav>
                                        <p:tav tm="100000">
                                          <p:val>
                                            <p:strVal val="#ppt_x"/>
                                          </p:val>
                                        </p:tav>
                                      </p:tavLst>
                                    </p:anim>
                                    <p:anim calcmode="lin" valueType="num">
                                      <p:cBhvr>
                                        <p:cTn id="17" dur="898" decel="100000" fill="hold"/>
                                        <p:tgtEl>
                                          <p:spTgt spid="386051">
                                            <p:txEl>
                                              <p:pRg st="0" end="0"/>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898"/>
                                          </p:stCondLst>
                                        </p:cTn>
                                        <p:tgtEl>
                                          <p:spTgt spid="386051">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37" presetClass="entr" presetSubtype="0" fill="hold" grpId="0" nodeType="clickEffect">
                                  <p:stCondLst>
                                    <p:cond delay="0"/>
                                  </p:stCondLst>
                                  <p:childTnLst>
                                    <p:set>
                                      <p:cBhvr>
                                        <p:cTn id="22" dur="1" fill="hold">
                                          <p:stCondLst>
                                            <p:cond delay="0"/>
                                          </p:stCondLst>
                                        </p:cTn>
                                        <p:tgtEl>
                                          <p:spTgt spid="386051">
                                            <p:txEl>
                                              <p:pRg st="1" end="1"/>
                                            </p:txEl>
                                          </p:spTgt>
                                        </p:tgtEl>
                                        <p:attrNameLst>
                                          <p:attrName>style.visibility</p:attrName>
                                        </p:attrNameLst>
                                      </p:cBhvr>
                                      <p:to>
                                        <p:strVal val="visible"/>
                                      </p:to>
                                    </p:set>
                                    <p:animEffect transition="in" filter="fade">
                                      <p:cBhvr>
                                        <p:cTn id="23" dur="1000"/>
                                        <p:tgtEl>
                                          <p:spTgt spid="386051">
                                            <p:txEl>
                                              <p:pRg st="1" end="1"/>
                                            </p:txEl>
                                          </p:spTgt>
                                        </p:tgtEl>
                                      </p:cBhvr>
                                    </p:animEffect>
                                    <p:anim calcmode="lin" valueType="num">
                                      <p:cBhvr>
                                        <p:cTn id="24" dur="1000" fill="hold"/>
                                        <p:tgtEl>
                                          <p:spTgt spid="386051">
                                            <p:txEl>
                                              <p:pRg st="1" end="1"/>
                                            </p:txEl>
                                          </p:spTgt>
                                        </p:tgtEl>
                                        <p:attrNameLst>
                                          <p:attrName>ppt_x</p:attrName>
                                        </p:attrNameLst>
                                      </p:cBhvr>
                                      <p:tavLst>
                                        <p:tav tm="0">
                                          <p:val>
                                            <p:strVal val="#ppt_x"/>
                                          </p:val>
                                        </p:tav>
                                        <p:tav tm="100000">
                                          <p:val>
                                            <p:strVal val="#ppt_x"/>
                                          </p:val>
                                        </p:tav>
                                      </p:tavLst>
                                    </p:anim>
                                    <p:anim calcmode="lin" valueType="num">
                                      <p:cBhvr>
                                        <p:cTn id="25" dur="898" decel="100000" fill="hold"/>
                                        <p:tgtEl>
                                          <p:spTgt spid="386051">
                                            <p:txEl>
                                              <p:pRg st="1" end="1"/>
                                            </p:txEl>
                                          </p:spTgt>
                                        </p:tgtEl>
                                        <p:attrNameLst>
                                          <p:attrName>ppt_y</p:attrName>
                                        </p:attrNameLst>
                                      </p:cBhvr>
                                      <p:tavLst>
                                        <p:tav tm="0">
                                          <p:val>
                                            <p:strVal val="#ppt_y+1"/>
                                          </p:val>
                                        </p:tav>
                                        <p:tav tm="100000">
                                          <p:val>
                                            <p:strVal val="#ppt_y-.03"/>
                                          </p:val>
                                        </p:tav>
                                      </p:tavLst>
                                    </p:anim>
                                    <p:anim calcmode="lin" valueType="num">
                                      <p:cBhvr>
                                        <p:cTn id="26" dur="100" accel="100000" fill="hold">
                                          <p:stCondLst>
                                            <p:cond delay="898"/>
                                          </p:stCondLst>
                                        </p:cTn>
                                        <p:tgtEl>
                                          <p:spTgt spid="386051">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37" presetClass="entr" presetSubtype="0" fill="hold" grpId="0" nodeType="clickEffect">
                                  <p:stCondLst>
                                    <p:cond delay="0"/>
                                  </p:stCondLst>
                                  <p:childTnLst>
                                    <p:set>
                                      <p:cBhvr>
                                        <p:cTn id="30" dur="1" fill="hold">
                                          <p:stCondLst>
                                            <p:cond delay="0"/>
                                          </p:stCondLst>
                                        </p:cTn>
                                        <p:tgtEl>
                                          <p:spTgt spid="386051">
                                            <p:txEl>
                                              <p:pRg st="2" end="2"/>
                                            </p:txEl>
                                          </p:spTgt>
                                        </p:tgtEl>
                                        <p:attrNameLst>
                                          <p:attrName>style.visibility</p:attrName>
                                        </p:attrNameLst>
                                      </p:cBhvr>
                                      <p:to>
                                        <p:strVal val="visible"/>
                                      </p:to>
                                    </p:set>
                                    <p:animEffect transition="in" filter="fade">
                                      <p:cBhvr>
                                        <p:cTn id="31" dur="1000"/>
                                        <p:tgtEl>
                                          <p:spTgt spid="386051">
                                            <p:txEl>
                                              <p:pRg st="2" end="2"/>
                                            </p:txEl>
                                          </p:spTgt>
                                        </p:tgtEl>
                                      </p:cBhvr>
                                    </p:animEffect>
                                    <p:anim calcmode="lin" valueType="num">
                                      <p:cBhvr>
                                        <p:cTn id="32" dur="1000" fill="hold"/>
                                        <p:tgtEl>
                                          <p:spTgt spid="386051">
                                            <p:txEl>
                                              <p:pRg st="2" end="2"/>
                                            </p:txEl>
                                          </p:spTgt>
                                        </p:tgtEl>
                                        <p:attrNameLst>
                                          <p:attrName>ppt_x</p:attrName>
                                        </p:attrNameLst>
                                      </p:cBhvr>
                                      <p:tavLst>
                                        <p:tav tm="0">
                                          <p:val>
                                            <p:strVal val="#ppt_x"/>
                                          </p:val>
                                        </p:tav>
                                        <p:tav tm="100000">
                                          <p:val>
                                            <p:strVal val="#ppt_x"/>
                                          </p:val>
                                        </p:tav>
                                      </p:tavLst>
                                    </p:anim>
                                    <p:anim calcmode="lin" valueType="num">
                                      <p:cBhvr>
                                        <p:cTn id="33" dur="898" decel="100000" fill="hold"/>
                                        <p:tgtEl>
                                          <p:spTgt spid="386051">
                                            <p:txEl>
                                              <p:pRg st="2" end="2"/>
                                            </p:txEl>
                                          </p:spTgt>
                                        </p:tgtEl>
                                        <p:attrNameLst>
                                          <p:attrName>ppt_y</p:attrName>
                                        </p:attrNameLst>
                                      </p:cBhvr>
                                      <p:tavLst>
                                        <p:tav tm="0">
                                          <p:val>
                                            <p:strVal val="#ppt_y+1"/>
                                          </p:val>
                                        </p:tav>
                                        <p:tav tm="100000">
                                          <p:val>
                                            <p:strVal val="#ppt_y-.03"/>
                                          </p:val>
                                        </p:tav>
                                      </p:tavLst>
                                    </p:anim>
                                    <p:anim calcmode="lin" valueType="num">
                                      <p:cBhvr>
                                        <p:cTn id="34" dur="100" accel="100000" fill="hold">
                                          <p:stCondLst>
                                            <p:cond delay="898"/>
                                          </p:stCondLst>
                                        </p:cTn>
                                        <p:tgtEl>
                                          <p:spTgt spid="386051">
                                            <p:txEl>
                                              <p:pRg st="2" end="2"/>
                                            </p:txEl>
                                          </p:spTgt>
                                        </p:tgtEl>
                                        <p:attrNameLst>
                                          <p:attrName>ppt_y</p:attrName>
                                        </p:attrNameLst>
                                      </p:cBhvr>
                                      <p:tavLst>
                                        <p:tav tm="0">
                                          <p:val>
                                            <p:strVal val="#ppt_y-.03"/>
                                          </p:val>
                                        </p:tav>
                                        <p:tav tm="100000">
                                          <p:val>
                                            <p:strVal val="#ppt_y"/>
                                          </p:val>
                                        </p:tav>
                                      </p:tavLst>
                                    </p:anim>
                                  </p:childTnLst>
                                </p:cTn>
                              </p:par>
                            </p:childTnLst>
                          </p:cTn>
                        </p:par>
                      </p:childTnLst>
                    </p:cTn>
                  </p:par>
                  <p:par>
                    <p:cTn id="35" fill="hold" nodeType="clickPar">
                      <p:stCondLst>
                        <p:cond delay="indefinite"/>
                      </p:stCondLst>
                      <p:childTnLst>
                        <p:par>
                          <p:cTn id="36" fill="hold" nodeType="withGroup">
                            <p:stCondLst>
                              <p:cond delay="0"/>
                            </p:stCondLst>
                            <p:childTnLst>
                              <p:par>
                                <p:cTn id="37" presetID="37" presetClass="entr" presetSubtype="0" fill="hold" grpId="0" nodeType="clickEffect">
                                  <p:stCondLst>
                                    <p:cond delay="0"/>
                                  </p:stCondLst>
                                  <p:childTnLst>
                                    <p:set>
                                      <p:cBhvr>
                                        <p:cTn id="38" dur="1" fill="hold">
                                          <p:stCondLst>
                                            <p:cond delay="0"/>
                                          </p:stCondLst>
                                        </p:cTn>
                                        <p:tgtEl>
                                          <p:spTgt spid="386051">
                                            <p:txEl>
                                              <p:pRg st="3" end="3"/>
                                            </p:txEl>
                                          </p:spTgt>
                                        </p:tgtEl>
                                        <p:attrNameLst>
                                          <p:attrName>style.visibility</p:attrName>
                                        </p:attrNameLst>
                                      </p:cBhvr>
                                      <p:to>
                                        <p:strVal val="visible"/>
                                      </p:to>
                                    </p:set>
                                    <p:animEffect transition="in" filter="fade">
                                      <p:cBhvr>
                                        <p:cTn id="39" dur="1000"/>
                                        <p:tgtEl>
                                          <p:spTgt spid="386051">
                                            <p:txEl>
                                              <p:pRg st="3" end="3"/>
                                            </p:txEl>
                                          </p:spTgt>
                                        </p:tgtEl>
                                      </p:cBhvr>
                                    </p:animEffect>
                                    <p:anim calcmode="lin" valueType="num">
                                      <p:cBhvr>
                                        <p:cTn id="40" dur="1000" fill="hold"/>
                                        <p:tgtEl>
                                          <p:spTgt spid="386051">
                                            <p:txEl>
                                              <p:pRg st="3" end="3"/>
                                            </p:txEl>
                                          </p:spTgt>
                                        </p:tgtEl>
                                        <p:attrNameLst>
                                          <p:attrName>ppt_x</p:attrName>
                                        </p:attrNameLst>
                                      </p:cBhvr>
                                      <p:tavLst>
                                        <p:tav tm="0">
                                          <p:val>
                                            <p:strVal val="#ppt_x"/>
                                          </p:val>
                                        </p:tav>
                                        <p:tav tm="100000">
                                          <p:val>
                                            <p:strVal val="#ppt_x"/>
                                          </p:val>
                                        </p:tav>
                                      </p:tavLst>
                                    </p:anim>
                                    <p:anim calcmode="lin" valueType="num">
                                      <p:cBhvr>
                                        <p:cTn id="41" dur="898" decel="100000" fill="hold"/>
                                        <p:tgtEl>
                                          <p:spTgt spid="386051">
                                            <p:txEl>
                                              <p:pRg st="3" end="3"/>
                                            </p:txEl>
                                          </p:spTgt>
                                        </p:tgtEl>
                                        <p:attrNameLst>
                                          <p:attrName>ppt_y</p:attrName>
                                        </p:attrNameLst>
                                      </p:cBhvr>
                                      <p:tavLst>
                                        <p:tav tm="0">
                                          <p:val>
                                            <p:strVal val="#ppt_y+1"/>
                                          </p:val>
                                        </p:tav>
                                        <p:tav tm="100000">
                                          <p:val>
                                            <p:strVal val="#ppt_y-.03"/>
                                          </p:val>
                                        </p:tav>
                                      </p:tavLst>
                                    </p:anim>
                                    <p:anim calcmode="lin" valueType="num">
                                      <p:cBhvr>
                                        <p:cTn id="42" dur="100" accel="100000" fill="hold">
                                          <p:stCondLst>
                                            <p:cond delay="898"/>
                                          </p:stCondLst>
                                        </p:cTn>
                                        <p:tgtEl>
                                          <p:spTgt spid="386051">
                                            <p:txEl>
                                              <p:pRg st="3" end="3"/>
                                            </p:txEl>
                                          </p:spTgt>
                                        </p:tgtEl>
                                        <p:attrNameLst>
                                          <p:attrName>ppt_y</p:attrName>
                                        </p:attrNameLst>
                                      </p:cBhvr>
                                      <p:tavLst>
                                        <p:tav tm="0">
                                          <p:val>
                                            <p:strVal val="#ppt_y-.03"/>
                                          </p:val>
                                        </p:tav>
                                        <p:tav tm="100000">
                                          <p:val>
                                            <p:strVal val="#ppt_y"/>
                                          </p:val>
                                        </p:tav>
                                      </p:tavLst>
                                    </p:anim>
                                  </p:childTnLst>
                                </p:cTn>
                              </p:par>
                            </p:childTnLst>
                          </p:cTn>
                        </p:par>
                      </p:childTnLst>
                    </p:cTn>
                  </p:par>
                  <p:par>
                    <p:cTn id="43" fill="hold" nodeType="clickPar">
                      <p:stCondLst>
                        <p:cond delay="indefinite"/>
                      </p:stCondLst>
                      <p:childTnLst>
                        <p:par>
                          <p:cTn id="44" fill="hold" nodeType="withGroup">
                            <p:stCondLst>
                              <p:cond delay="0"/>
                            </p:stCondLst>
                            <p:childTnLst>
                              <p:par>
                                <p:cTn id="45" presetID="37" presetClass="entr" presetSubtype="0" fill="hold" grpId="0" nodeType="clickEffect">
                                  <p:stCondLst>
                                    <p:cond delay="0"/>
                                  </p:stCondLst>
                                  <p:childTnLst>
                                    <p:set>
                                      <p:cBhvr>
                                        <p:cTn id="46" dur="1" fill="hold">
                                          <p:stCondLst>
                                            <p:cond delay="0"/>
                                          </p:stCondLst>
                                        </p:cTn>
                                        <p:tgtEl>
                                          <p:spTgt spid="386051">
                                            <p:txEl>
                                              <p:pRg st="4" end="4"/>
                                            </p:txEl>
                                          </p:spTgt>
                                        </p:tgtEl>
                                        <p:attrNameLst>
                                          <p:attrName>style.visibility</p:attrName>
                                        </p:attrNameLst>
                                      </p:cBhvr>
                                      <p:to>
                                        <p:strVal val="visible"/>
                                      </p:to>
                                    </p:set>
                                    <p:animEffect transition="in" filter="fade">
                                      <p:cBhvr>
                                        <p:cTn id="47" dur="1000"/>
                                        <p:tgtEl>
                                          <p:spTgt spid="386051">
                                            <p:txEl>
                                              <p:pRg st="4" end="4"/>
                                            </p:txEl>
                                          </p:spTgt>
                                        </p:tgtEl>
                                      </p:cBhvr>
                                    </p:animEffect>
                                    <p:anim calcmode="lin" valueType="num">
                                      <p:cBhvr>
                                        <p:cTn id="48" dur="1000" fill="hold"/>
                                        <p:tgtEl>
                                          <p:spTgt spid="386051">
                                            <p:txEl>
                                              <p:pRg st="4" end="4"/>
                                            </p:txEl>
                                          </p:spTgt>
                                        </p:tgtEl>
                                        <p:attrNameLst>
                                          <p:attrName>ppt_x</p:attrName>
                                        </p:attrNameLst>
                                      </p:cBhvr>
                                      <p:tavLst>
                                        <p:tav tm="0">
                                          <p:val>
                                            <p:strVal val="#ppt_x"/>
                                          </p:val>
                                        </p:tav>
                                        <p:tav tm="100000">
                                          <p:val>
                                            <p:strVal val="#ppt_x"/>
                                          </p:val>
                                        </p:tav>
                                      </p:tavLst>
                                    </p:anim>
                                    <p:anim calcmode="lin" valueType="num">
                                      <p:cBhvr>
                                        <p:cTn id="49" dur="898" decel="100000" fill="hold"/>
                                        <p:tgtEl>
                                          <p:spTgt spid="386051">
                                            <p:txEl>
                                              <p:pRg st="4" end="4"/>
                                            </p:txEl>
                                          </p:spTgt>
                                        </p:tgtEl>
                                        <p:attrNameLst>
                                          <p:attrName>ppt_y</p:attrName>
                                        </p:attrNameLst>
                                      </p:cBhvr>
                                      <p:tavLst>
                                        <p:tav tm="0">
                                          <p:val>
                                            <p:strVal val="#ppt_y+1"/>
                                          </p:val>
                                        </p:tav>
                                        <p:tav tm="100000">
                                          <p:val>
                                            <p:strVal val="#ppt_y-.03"/>
                                          </p:val>
                                        </p:tav>
                                      </p:tavLst>
                                    </p:anim>
                                    <p:anim calcmode="lin" valueType="num">
                                      <p:cBhvr>
                                        <p:cTn id="50" dur="100" accel="100000" fill="hold">
                                          <p:stCondLst>
                                            <p:cond delay="898"/>
                                          </p:stCondLst>
                                        </p:cTn>
                                        <p:tgtEl>
                                          <p:spTgt spid="386051">
                                            <p:txEl>
                                              <p:pRg st="4" end="4"/>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6050" grpId="0"/>
      <p:bldP spid="386051" grpId="0" build="p"/>
    </p:bldLst>
  </p:timing>
</p:sld>
</file>

<file path=ppt/slides/slide3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1490" name="Rectangle 2"/>
          <p:cNvSpPr>
            <a:spLocks noGrp="1" noChangeArrowheads="1"/>
          </p:cNvSpPr>
          <p:nvPr>
            <p:ph type="title"/>
          </p:nvPr>
        </p:nvSpPr>
        <p:spPr/>
        <p:txBody>
          <a:bodyPr/>
          <a:lstStyle/>
          <a:p>
            <a:pPr>
              <a:defRPr/>
            </a:pPr>
            <a:r>
              <a:rPr lang="en-US" dirty="0"/>
              <a:t>Contact Us</a:t>
            </a:r>
          </a:p>
        </p:txBody>
      </p:sp>
      <p:sp>
        <p:nvSpPr>
          <p:cNvPr id="191491" name="Rectangle 3"/>
          <p:cNvSpPr>
            <a:spLocks noGrp="1" noChangeArrowheads="1"/>
          </p:cNvSpPr>
          <p:nvPr>
            <p:ph type="body" idx="1"/>
          </p:nvPr>
        </p:nvSpPr>
        <p:spPr/>
        <p:txBody>
          <a:bodyPr/>
          <a:lstStyle/>
          <a:p>
            <a:pPr marL="0" indent="0">
              <a:lnSpc>
                <a:spcPct val="90000"/>
              </a:lnSpc>
              <a:buFont typeface="Wingdings" panose="05000000000000000000" pitchFamily="2" charset="2"/>
              <a:buNone/>
              <a:defRPr/>
            </a:pPr>
            <a:r>
              <a:rPr lang="en-US" b="1" dirty="0"/>
              <a:t>Mississippi Ethics Commission</a:t>
            </a:r>
          </a:p>
          <a:p>
            <a:pPr marL="0" indent="0">
              <a:lnSpc>
                <a:spcPct val="90000"/>
              </a:lnSpc>
              <a:buFont typeface="Wingdings" panose="05000000000000000000" pitchFamily="2" charset="2"/>
              <a:buNone/>
              <a:defRPr/>
            </a:pPr>
            <a:r>
              <a:rPr lang="en-US" dirty="0"/>
              <a:t>Post Office Box 22746</a:t>
            </a:r>
          </a:p>
          <a:p>
            <a:pPr marL="0" indent="0">
              <a:lnSpc>
                <a:spcPct val="90000"/>
              </a:lnSpc>
              <a:buFont typeface="Wingdings" panose="05000000000000000000" pitchFamily="2" charset="2"/>
              <a:buNone/>
              <a:defRPr/>
            </a:pPr>
            <a:r>
              <a:rPr lang="en-US" dirty="0"/>
              <a:t>660 North Street, Suite 100-C</a:t>
            </a:r>
          </a:p>
          <a:p>
            <a:pPr marL="0" indent="0">
              <a:lnSpc>
                <a:spcPct val="90000"/>
              </a:lnSpc>
              <a:buFont typeface="Wingdings" panose="05000000000000000000" pitchFamily="2" charset="2"/>
              <a:buNone/>
              <a:defRPr/>
            </a:pPr>
            <a:r>
              <a:rPr lang="en-US" dirty="0"/>
              <a:t>Jackson, Mississippi 39225-2746</a:t>
            </a:r>
          </a:p>
          <a:p>
            <a:pPr marL="0" indent="0">
              <a:lnSpc>
                <a:spcPct val="90000"/>
              </a:lnSpc>
              <a:buFont typeface="Wingdings" panose="05000000000000000000" pitchFamily="2" charset="2"/>
              <a:buNone/>
              <a:defRPr/>
            </a:pPr>
            <a:r>
              <a:rPr lang="en-US" b="1" dirty="0"/>
              <a:t>Phone:  601-359-1285</a:t>
            </a:r>
          </a:p>
          <a:p>
            <a:pPr marL="0" indent="0">
              <a:lnSpc>
                <a:spcPct val="90000"/>
              </a:lnSpc>
              <a:buFont typeface="Wingdings" panose="05000000000000000000" pitchFamily="2" charset="2"/>
              <a:buNone/>
              <a:defRPr/>
            </a:pPr>
            <a:r>
              <a:rPr lang="en-US" dirty="0"/>
              <a:t>Fax:  601-359-1292</a:t>
            </a:r>
          </a:p>
          <a:p>
            <a:pPr marL="0" indent="0">
              <a:lnSpc>
                <a:spcPct val="90000"/>
              </a:lnSpc>
              <a:buFont typeface="Wingdings" panose="05000000000000000000" pitchFamily="2" charset="2"/>
              <a:buNone/>
              <a:defRPr/>
            </a:pPr>
            <a:r>
              <a:rPr lang="en-US" b="1" dirty="0"/>
              <a:t>www.</a:t>
            </a:r>
            <a:r>
              <a:rPr lang="en-US" b="1"/>
              <a:t>ethics.ms.gov</a:t>
            </a:r>
            <a:endParaRPr lang="en-US" b="1" dirty="0"/>
          </a:p>
          <a:p>
            <a:pPr marL="0" indent="0">
              <a:lnSpc>
                <a:spcPct val="90000"/>
              </a:lnSpc>
              <a:buFont typeface="Wingdings" panose="05000000000000000000" pitchFamily="2" charset="2"/>
              <a:buNone/>
              <a:defRPr/>
            </a:pPr>
            <a:r>
              <a:rPr lang="en-US" dirty="0"/>
              <a:t>info@ethics.state.ms.us </a:t>
            </a:r>
          </a:p>
        </p:txBody>
      </p:sp>
    </p:spTree>
    <p:extLst>
      <p:ext uri="{BB962C8B-B14F-4D97-AF65-F5344CB8AC3E}">
        <p14:creationId xmlns:p14="http://schemas.microsoft.com/office/powerpoint/2010/main" val="3733262156"/>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7858" name="Rectangle 2"/>
          <p:cNvSpPr>
            <a:spLocks noGrp="1" noChangeArrowheads="1"/>
          </p:cNvSpPr>
          <p:nvPr>
            <p:ph type="title"/>
          </p:nvPr>
        </p:nvSpPr>
        <p:spPr/>
        <p:txBody>
          <a:bodyPr/>
          <a:lstStyle/>
          <a:p>
            <a:pPr eaLnBrk="1" hangingPunct="1">
              <a:defRPr/>
            </a:pPr>
            <a:r>
              <a:rPr lang="en-US" b="1" dirty="0"/>
              <a:t>ADVISORY OPINIONS</a:t>
            </a:r>
          </a:p>
        </p:txBody>
      </p:sp>
      <p:sp>
        <p:nvSpPr>
          <p:cNvPr id="377859" name="Rectangle 3"/>
          <p:cNvSpPr>
            <a:spLocks noGrp="1" noChangeArrowheads="1"/>
          </p:cNvSpPr>
          <p:nvPr>
            <p:ph type="body" idx="1"/>
          </p:nvPr>
        </p:nvSpPr>
        <p:spPr>
          <a:xfrm>
            <a:off x="457200" y="1371600"/>
            <a:ext cx="8229600" cy="5105400"/>
          </a:xfrm>
        </p:spPr>
        <p:txBody>
          <a:bodyPr/>
          <a:lstStyle/>
          <a:p>
            <a:pPr eaLnBrk="1" hangingPunct="1">
              <a:lnSpc>
                <a:spcPct val="90000"/>
              </a:lnSpc>
              <a:defRPr/>
            </a:pPr>
            <a:r>
              <a:rPr lang="en-US" sz="2800" dirty="0"/>
              <a:t>Commission issues anonymous advisory opinions every month to public servants who need advice about complying with the Ethics Law.</a:t>
            </a:r>
          </a:p>
          <a:p>
            <a:pPr eaLnBrk="1" hangingPunct="1">
              <a:lnSpc>
                <a:spcPct val="90000"/>
              </a:lnSpc>
              <a:defRPr/>
            </a:pPr>
            <a:r>
              <a:rPr lang="en-US" sz="2800" dirty="0"/>
              <a:t>Opinion must be requested in writing by a public servant or candidate for elected office. </a:t>
            </a:r>
          </a:p>
          <a:p>
            <a:pPr eaLnBrk="1" hangingPunct="1">
              <a:lnSpc>
                <a:spcPct val="90000"/>
              </a:lnSpc>
              <a:defRPr/>
            </a:pPr>
            <a:r>
              <a:rPr lang="en-US" sz="2800" dirty="0"/>
              <a:t>If you get an opinion from the Ethics Commission, and you follow it, you are immune from liability under the Ethics Law.</a:t>
            </a:r>
          </a:p>
          <a:p>
            <a:pPr eaLnBrk="1" hangingPunct="1">
              <a:lnSpc>
                <a:spcPct val="90000"/>
              </a:lnSpc>
              <a:defRPr/>
            </a:pPr>
            <a:r>
              <a:rPr lang="en-US" sz="2800" dirty="0"/>
              <a:t>Commission’s staff gives informal guidance based on past opinions, but the only way to be protected from liability is to obtain an official written opinion. </a:t>
            </a:r>
          </a:p>
        </p:txBody>
      </p:sp>
    </p:spTree>
    <p:extLst>
      <p:ext uri="{BB962C8B-B14F-4D97-AF65-F5344CB8AC3E}">
        <p14:creationId xmlns:p14="http://schemas.microsoft.com/office/powerpoint/2010/main" val="16760275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4" name="Rectangle 4"/>
          <p:cNvSpPr>
            <a:spLocks noGrp="1" noChangeArrowheads="1"/>
          </p:cNvSpPr>
          <p:nvPr>
            <p:ph type="ctrTitle"/>
          </p:nvPr>
        </p:nvSpPr>
        <p:spPr>
          <a:xfrm>
            <a:off x="685800" y="2667000"/>
            <a:ext cx="7772400" cy="1828800"/>
          </a:xfrm>
        </p:spPr>
        <p:txBody>
          <a:bodyPr/>
          <a:lstStyle/>
          <a:p>
            <a:pPr eaLnBrk="1" hangingPunct="1">
              <a:defRPr/>
            </a:pPr>
            <a:r>
              <a:rPr lang="en-US" b="1" dirty="0"/>
              <a:t>THE COMPLAINT PROCEDURE</a:t>
            </a:r>
            <a:r>
              <a:rPr lang="en-US" dirty="0"/>
              <a:t> </a:t>
            </a:r>
          </a:p>
        </p:txBody>
      </p:sp>
    </p:spTree>
    <p:extLst>
      <p:ext uri="{BB962C8B-B14F-4D97-AF65-F5344CB8AC3E}">
        <p14:creationId xmlns:p14="http://schemas.microsoft.com/office/powerpoint/2010/main" val="21546512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76" name="Rectangle 12"/>
          <p:cNvSpPr>
            <a:spLocks noGrp="1" noChangeArrowheads="1"/>
          </p:cNvSpPr>
          <p:nvPr>
            <p:ph type="title"/>
          </p:nvPr>
        </p:nvSpPr>
        <p:spPr/>
        <p:txBody>
          <a:bodyPr/>
          <a:lstStyle/>
          <a:p>
            <a:pPr eaLnBrk="1" hangingPunct="1">
              <a:defRPr/>
            </a:pPr>
            <a:r>
              <a:rPr lang="en-US" dirty="0"/>
              <a:t>Complaint Process</a:t>
            </a:r>
          </a:p>
        </p:txBody>
      </p:sp>
      <p:sp>
        <p:nvSpPr>
          <p:cNvPr id="88077" name="Rectangle 13"/>
          <p:cNvSpPr>
            <a:spLocks noGrp="1" noChangeArrowheads="1"/>
          </p:cNvSpPr>
          <p:nvPr>
            <p:ph type="body" idx="1"/>
          </p:nvPr>
        </p:nvSpPr>
        <p:spPr/>
        <p:txBody>
          <a:bodyPr/>
          <a:lstStyle/>
          <a:p>
            <a:pPr eaLnBrk="1" hangingPunct="1">
              <a:defRPr/>
            </a:pPr>
            <a:r>
              <a:rPr lang="en-US" sz="2800" dirty="0"/>
              <a:t>Sworn complaint must be filed alleging a violation of law by a public servant before an investigation can be conducted.</a:t>
            </a:r>
          </a:p>
          <a:p>
            <a:pPr eaLnBrk="1" hangingPunct="1">
              <a:defRPr/>
            </a:pPr>
            <a:r>
              <a:rPr lang="en-US" sz="2800" dirty="0"/>
              <a:t>If investigation is authorized by Commission, it is conducted before respondent is notified.</a:t>
            </a:r>
          </a:p>
          <a:p>
            <a:pPr eaLnBrk="1" hangingPunct="1">
              <a:defRPr/>
            </a:pPr>
            <a:r>
              <a:rPr lang="en-US" sz="2800" dirty="0"/>
              <a:t>Respondent has 30 days to file a response.</a:t>
            </a:r>
          </a:p>
          <a:p>
            <a:pPr eaLnBrk="1" hangingPunct="1">
              <a:defRPr/>
            </a:pPr>
            <a:r>
              <a:rPr lang="en-US" sz="2800" dirty="0"/>
              <a:t>All investigative proceedings and records are strictly confidential, and breach of confidentiality constitutes a crime. </a:t>
            </a:r>
          </a:p>
        </p:txBody>
      </p:sp>
    </p:spTree>
    <p:extLst>
      <p:ext uri="{BB962C8B-B14F-4D97-AF65-F5344CB8AC3E}">
        <p14:creationId xmlns:p14="http://schemas.microsoft.com/office/powerpoint/2010/main" val="19231980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4" name="Rectangle 6"/>
          <p:cNvSpPr>
            <a:spLocks noGrp="1" noChangeArrowheads="1"/>
          </p:cNvSpPr>
          <p:nvPr>
            <p:ph type="title"/>
          </p:nvPr>
        </p:nvSpPr>
        <p:spPr/>
        <p:txBody>
          <a:bodyPr/>
          <a:lstStyle/>
          <a:p>
            <a:pPr eaLnBrk="1" hangingPunct="1">
              <a:defRPr/>
            </a:pPr>
            <a:r>
              <a:rPr lang="en-US" dirty="0"/>
              <a:t>Enforcement </a:t>
            </a:r>
          </a:p>
        </p:txBody>
      </p:sp>
      <p:sp>
        <p:nvSpPr>
          <p:cNvPr id="94215" name="Rectangle 7"/>
          <p:cNvSpPr>
            <a:spLocks noGrp="1" noChangeArrowheads="1"/>
          </p:cNvSpPr>
          <p:nvPr>
            <p:ph type="body" idx="1"/>
          </p:nvPr>
        </p:nvSpPr>
        <p:spPr>
          <a:xfrm>
            <a:off x="457200" y="1371600"/>
            <a:ext cx="8229600" cy="5105400"/>
          </a:xfrm>
        </p:spPr>
        <p:txBody>
          <a:bodyPr/>
          <a:lstStyle/>
          <a:p>
            <a:pPr eaLnBrk="1" hangingPunct="1">
              <a:defRPr/>
            </a:pPr>
            <a:r>
              <a:rPr lang="en-US" altLang="en-US" dirty="0"/>
              <a:t>Commission holds hearings to determine guilt and to impose penalties.</a:t>
            </a:r>
          </a:p>
          <a:p>
            <a:pPr eaLnBrk="1" hangingPunct="1">
              <a:defRPr/>
            </a:pPr>
            <a:r>
              <a:rPr lang="en-US" altLang="en-US" dirty="0"/>
              <a:t>Appeals go to Hinds County Circuit Court.</a:t>
            </a:r>
          </a:p>
          <a:p>
            <a:pPr eaLnBrk="1" hangingPunct="1">
              <a:defRPr/>
            </a:pPr>
            <a:r>
              <a:rPr lang="en-US" altLang="en-US" dirty="0"/>
              <a:t>Commission can impose fines up to $10,000, censures and equitable remedies on all public servants. </a:t>
            </a:r>
          </a:p>
          <a:p>
            <a:pPr eaLnBrk="1" hangingPunct="1">
              <a:defRPr/>
            </a:pPr>
            <a:r>
              <a:rPr lang="en-US" altLang="en-US" dirty="0"/>
              <a:t>Commission can only </a:t>
            </a:r>
            <a:r>
              <a:rPr lang="en-US" altLang="en-US" b="1" i="1" dirty="0"/>
              <a:t>recommend</a:t>
            </a:r>
            <a:r>
              <a:rPr lang="en-US" altLang="en-US" dirty="0"/>
              <a:t> that Hinds County Circuit Court remove an official or suspend or demote an employee</a:t>
            </a:r>
          </a:p>
        </p:txBody>
      </p:sp>
    </p:spTree>
    <p:extLst>
      <p:ext uri="{BB962C8B-B14F-4D97-AF65-F5344CB8AC3E}">
        <p14:creationId xmlns:p14="http://schemas.microsoft.com/office/powerpoint/2010/main" val="21272911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1670" name="Rectangle 6"/>
          <p:cNvSpPr>
            <a:spLocks noGrp="1" noChangeArrowheads="1"/>
          </p:cNvSpPr>
          <p:nvPr>
            <p:ph type="title"/>
          </p:nvPr>
        </p:nvSpPr>
        <p:spPr>
          <a:xfrm>
            <a:off x="457200" y="381000"/>
            <a:ext cx="8229600" cy="1130300"/>
          </a:xfrm>
        </p:spPr>
        <p:txBody>
          <a:bodyPr/>
          <a:lstStyle/>
          <a:p>
            <a:pPr eaLnBrk="1" hangingPunct="1">
              <a:defRPr/>
            </a:pPr>
            <a:r>
              <a:rPr lang="en-US" b="1" dirty="0"/>
              <a:t>Eight Basic Prohibitions</a:t>
            </a:r>
          </a:p>
        </p:txBody>
      </p:sp>
      <p:sp>
        <p:nvSpPr>
          <p:cNvPr id="241671" name="Rectangle 7"/>
          <p:cNvSpPr>
            <a:spLocks noGrp="1" noChangeArrowheads="1"/>
          </p:cNvSpPr>
          <p:nvPr>
            <p:ph type="body" idx="1"/>
          </p:nvPr>
        </p:nvSpPr>
        <p:spPr>
          <a:xfrm>
            <a:off x="457200" y="1295400"/>
            <a:ext cx="8458200" cy="5105400"/>
          </a:xfrm>
        </p:spPr>
        <p:txBody>
          <a:bodyPr/>
          <a:lstStyle/>
          <a:p>
            <a:pPr marL="609600" indent="-609600" eaLnBrk="1" hangingPunct="1">
              <a:defRPr/>
            </a:pPr>
            <a:r>
              <a:rPr lang="en-US" dirty="0"/>
              <a:t>Board Member Contracts</a:t>
            </a:r>
          </a:p>
          <a:p>
            <a:pPr marL="609600" indent="-609600" eaLnBrk="1" hangingPunct="1">
              <a:defRPr/>
            </a:pPr>
            <a:r>
              <a:rPr lang="en-US" dirty="0"/>
              <a:t>Use of Office</a:t>
            </a:r>
          </a:p>
          <a:p>
            <a:pPr marL="609600" indent="-609600" eaLnBrk="1" hangingPunct="1">
              <a:defRPr/>
            </a:pPr>
            <a:r>
              <a:rPr lang="en-US" dirty="0"/>
              <a:t>Contracting</a:t>
            </a:r>
          </a:p>
          <a:p>
            <a:pPr marL="609600" indent="-609600" eaLnBrk="1" hangingPunct="1">
              <a:defRPr/>
            </a:pPr>
            <a:r>
              <a:rPr lang="en-US" dirty="0"/>
              <a:t>Purchasing Goods and Services</a:t>
            </a:r>
          </a:p>
          <a:p>
            <a:pPr marL="609600" indent="-609600" eaLnBrk="1" hangingPunct="1">
              <a:defRPr/>
            </a:pPr>
            <a:r>
              <a:rPr lang="en-US" dirty="0"/>
              <a:t>Purchasing Securities</a:t>
            </a:r>
          </a:p>
          <a:p>
            <a:pPr marL="609600" indent="-609600" eaLnBrk="1" hangingPunct="1">
              <a:defRPr/>
            </a:pPr>
            <a:r>
              <a:rPr lang="en-US" dirty="0"/>
              <a:t>Insider Lobbying</a:t>
            </a:r>
          </a:p>
          <a:p>
            <a:pPr marL="609600" indent="-609600" eaLnBrk="1" hangingPunct="1">
              <a:defRPr/>
            </a:pPr>
            <a:r>
              <a:rPr lang="en-US" dirty="0"/>
              <a:t>Post Government Employment</a:t>
            </a:r>
          </a:p>
          <a:p>
            <a:pPr marL="609600" indent="-609600" eaLnBrk="1" hangingPunct="1">
              <a:defRPr/>
            </a:pPr>
            <a:r>
              <a:rPr lang="en-US" dirty="0"/>
              <a:t>Insider Information</a:t>
            </a:r>
          </a:p>
        </p:txBody>
      </p:sp>
    </p:spTree>
    <p:extLst>
      <p:ext uri="{BB962C8B-B14F-4D97-AF65-F5344CB8AC3E}">
        <p14:creationId xmlns:p14="http://schemas.microsoft.com/office/powerpoint/2010/main" val="168860140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16" fill="hold" grpId="0" nodeType="withEffect">
                                  <p:stCondLst>
                                    <p:cond delay="0"/>
                                  </p:stCondLst>
                                  <p:childTnLst>
                                    <p:set>
                                      <p:cBhvr>
                                        <p:cTn id="6" dur="1" fill="hold">
                                          <p:stCondLst>
                                            <p:cond delay="0"/>
                                          </p:stCondLst>
                                        </p:cTn>
                                        <p:tgtEl>
                                          <p:spTgt spid="241670"/>
                                        </p:tgtEl>
                                        <p:attrNameLst>
                                          <p:attrName>style.visibility</p:attrName>
                                        </p:attrNameLst>
                                      </p:cBhvr>
                                      <p:to>
                                        <p:strVal val="visible"/>
                                      </p:to>
                                    </p:set>
                                    <p:anim calcmode="lin" valueType="num">
                                      <p:cBhvr>
                                        <p:cTn id="7" dur="500" fill="hold"/>
                                        <p:tgtEl>
                                          <p:spTgt spid="241670"/>
                                        </p:tgtEl>
                                        <p:attrNameLst>
                                          <p:attrName>ppt_w</p:attrName>
                                        </p:attrNameLst>
                                      </p:cBhvr>
                                      <p:tavLst>
                                        <p:tav tm="0">
                                          <p:val>
                                            <p:fltVal val="0"/>
                                          </p:val>
                                        </p:tav>
                                        <p:tav tm="100000">
                                          <p:val>
                                            <p:strVal val="#ppt_w"/>
                                          </p:val>
                                        </p:tav>
                                      </p:tavLst>
                                    </p:anim>
                                    <p:anim calcmode="lin" valueType="num">
                                      <p:cBhvr>
                                        <p:cTn id="8" dur="500" fill="hold"/>
                                        <p:tgtEl>
                                          <p:spTgt spid="241670"/>
                                        </p:tgtEl>
                                        <p:attrNameLst>
                                          <p:attrName>ppt_h</p:attrName>
                                        </p:attrNameLst>
                                      </p:cBhvr>
                                      <p:tavLst>
                                        <p:tav tm="0">
                                          <p:val>
                                            <p:fltVal val="0"/>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241671">
                                            <p:txEl>
                                              <p:pRg st="0" end="0"/>
                                            </p:txEl>
                                          </p:spTgt>
                                        </p:tgtEl>
                                        <p:attrNameLst>
                                          <p:attrName>style.visibility</p:attrName>
                                        </p:attrNameLst>
                                      </p:cBhvr>
                                      <p:to>
                                        <p:strVal val="visible"/>
                                      </p:to>
                                    </p:set>
                                    <p:anim calcmode="lin" valueType="num">
                                      <p:cBhvr>
                                        <p:cTn id="13" dur="500" fill="hold"/>
                                        <p:tgtEl>
                                          <p:spTgt spid="241671">
                                            <p:txEl>
                                              <p:pRg st="0" end="0"/>
                                            </p:txEl>
                                          </p:spTgt>
                                        </p:tgtEl>
                                        <p:attrNameLst>
                                          <p:attrName>ppt_w</p:attrName>
                                        </p:attrNameLst>
                                      </p:cBhvr>
                                      <p:tavLst>
                                        <p:tav tm="0">
                                          <p:val>
                                            <p:fltVal val="0"/>
                                          </p:val>
                                        </p:tav>
                                        <p:tav tm="100000">
                                          <p:val>
                                            <p:strVal val="#ppt_w"/>
                                          </p:val>
                                        </p:tav>
                                      </p:tavLst>
                                    </p:anim>
                                    <p:anim calcmode="lin" valueType="num">
                                      <p:cBhvr>
                                        <p:cTn id="14" dur="500" fill="hold"/>
                                        <p:tgtEl>
                                          <p:spTgt spid="241671">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3" presetClass="entr" presetSubtype="16" fill="hold" grpId="0" nodeType="clickEffect">
                                  <p:stCondLst>
                                    <p:cond delay="0"/>
                                  </p:stCondLst>
                                  <p:childTnLst>
                                    <p:set>
                                      <p:cBhvr>
                                        <p:cTn id="18" dur="1" fill="hold">
                                          <p:stCondLst>
                                            <p:cond delay="0"/>
                                          </p:stCondLst>
                                        </p:cTn>
                                        <p:tgtEl>
                                          <p:spTgt spid="241671">
                                            <p:txEl>
                                              <p:pRg st="1" end="1"/>
                                            </p:txEl>
                                          </p:spTgt>
                                        </p:tgtEl>
                                        <p:attrNameLst>
                                          <p:attrName>style.visibility</p:attrName>
                                        </p:attrNameLst>
                                      </p:cBhvr>
                                      <p:to>
                                        <p:strVal val="visible"/>
                                      </p:to>
                                    </p:set>
                                    <p:anim calcmode="lin" valueType="num">
                                      <p:cBhvr>
                                        <p:cTn id="19" dur="500" fill="hold"/>
                                        <p:tgtEl>
                                          <p:spTgt spid="241671">
                                            <p:txEl>
                                              <p:pRg st="1" end="1"/>
                                            </p:txEl>
                                          </p:spTgt>
                                        </p:tgtEl>
                                        <p:attrNameLst>
                                          <p:attrName>ppt_w</p:attrName>
                                        </p:attrNameLst>
                                      </p:cBhvr>
                                      <p:tavLst>
                                        <p:tav tm="0">
                                          <p:val>
                                            <p:fltVal val="0"/>
                                          </p:val>
                                        </p:tav>
                                        <p:tav tm="100000">
                                          <p:val>
                                            <p:strVal val="#ppt_w"/>
                                          </p:val>
                                        </p:tav>
                                      </p:tavLst>
                                    </p:anim>
                                    <p:anim calcmode="lin" valueType="num">
                                      <p:cBhvr>
                                        <p:cTn id="20" dur="500" fill="hold"/>
                                        <p:tgtEl>
                                          <p:spTgt spid="241671">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3" presetClass="entr" presetSubtype="16" fill="hold" grpId="0" nodeType="clickEffect">
                                  <p:stCondLst>
                                    <p:cond delay="0"/>
                                  </p:stCondLst>
                                  <p:childTnLst>
                                    <p:set>
                                      <p:cBhvr>
                                        <p:cTn id="24" dur="1" fill="hold">
                                          <p:stCondLst>
                                            <p:cond delay="0"/>
                                          </p:stCondLst>
                                        </p:cTn>
                                        <p:tgtEl>
                                          <p:spTgt spid="241671">
                                            <p:txEl>
                                              <p:pRg st="2" end="2"/>
                                            </p:txEl>
                                          </p:spTgt>
                                        </p:tgtEl>
                                        <p:attrNameLst>
                                          <p:attrName>style.visibility</p:attrName>
                                        </p:attrNameLst>
                                      </p:cBhvr>
                                      <p:to>
                                        <p:strVal val="visible"/>
                                      </p:to>
                                    </p:set>
                                    <p:anim calcmode="lin" valueType="num">
                                      <p:cBhvr>
                                        <p:cTn id="25" dur="500" fill="hold"/>
                                        <p:tgtEl>
                                          <p:spTgt spid="241671">
                                            <p:txEl>
                                              <p:pRg st="2" end="2"/>
                                            </p:txEl>
                                          </p:spTgt>
                                        </p:tgtEl>
                                        <p:attrNameLst>
                                          <p:attrName>ppt_w</p:attrName>
                                        </p:attrNameLst>
                                      </p:cBhvr>
                                      <p:tavLst>
                                        <p:tav tm="0">
                                          <p:val>
                                            <p:fltVal val="0"/>
                                          </p:val>
                                        </p:tav>
                                        <p:tav tm="100000">
                                          <p:val>
                                            <p:strVal val="#ppt_w"/>
                                          </p:val>
                                        </p:tav>
                                      </p:tavLst>
                                    </p:anim>
                                    <p:anim calcmode="lin" valueType="num">
                                      <p:cBhvr>
                                        <p:cTn id="26" dur="500" fill="hold"/>
                                        <p:tgtEl>
                                          <p:spTgt spid="241671">
                                            <p:txEl>
                                              <p:pRg st="2" end="2"/>
                                            </p:txEl>
                                          </p:spTgt>
                                        </p:tgtEl>
                                        <p:attrNameLst>
                                          <p:attrName>ppt_h</p:attrName>
                                        </p:attrNameLst>
                                      </p:cBhvr>
                                      <p:tavLst>
                                        <p:tav tm="0">
                                          <p:val>
                                            <p:fltVal val="0"/>
                                          </p:val>
                                        </p:tav>
                                        <p:tav tm="100000">
                                          <p:val>
                                            <p:strVal val="#ppt_h"/>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3" presetClass="entr" presetSubtype="16" fill="hold" grpId="0" nodeType="clickEffect">
                                  <p:stCondLst>
                                    <p:cond delay="0"/>
                                  </p:stCondLst>
                                  <p:childTnLst>
                                    <p:set>
                                      <p:cBhvr>
                                        <p:cTn id="30" dur="1" fill="hold">
                                          <p:stCondLst>
                                            <p:cond delay="0"/>
                                          </p:stCondLst>
                                        </p:cTn>
                                        <p:tgtEl>
                                          <p:spTgt spid="241671">
                                            <p:txEl>
                                              <p:pRg st="3" end="3"/>
                                            </p:txEl>
                                          </p:spTgt>
                                        </p:tgtEl>
                                        <p:attrNameLst>
                                          <p:attrName>style.visibility</p:attrName>
                                        </p:attrNameLst>
                                      </p:cBhvr>
                                      <p:to>
                                        <p:strVal val="visible"/>
                                      </p:to>
                                    </p:set>
                                    <p:anim calcmode="lin" valueType="num">
                                      <p:cBhvr>
                                        <p:cTn id="31" dur="500" fill="hold"/>
                                        <p:tgtEl>
                                          <p:spTgt spid="241671">
                                            <p:txEl>
                                              <p:pRg st="3" end="3"/>
                                            </p:txEl>
                                          </p:spTgt>
                                        </p:tgtEl>
                                        <p:attrNameLst>
                                          <p:attrName>ppt_w</p:attrName>
                                        </p:attrNameLst>
                                      </p:cBhvr>
                                      <p:tavLst>
                                        <p:tav tm="0">
                                          <p:val>
                                            <p:fltVal val="0"/>
                                          </p:val>
                                        </p:tav>
                                        <p:tav tm="100000">
                                          <p:val>
                                            <p:strVal val="#ppt_w"/>
                                          </p:val>
                                        </p:tav>
                                      </p:tavLst>
                                    </p:anim>
                                    <p:anim calcmode="lin" valueType="num">
                                      <p:cBhvr>
                                        <p:cTn id="32" dur="500" fill="hold"/>
                                        <p:tgtEl>
                                          <p:spTgt spid="241671">
                                            <p:txEl>
                                              <p:pRg st="3" end="3"/>
                                            </p:txEl>
                                          </p:spTgt>
                                        </p:tgtEl>
                                        <p:attrNameLst>
                                          <p:attrName>ppt_h</p:attrName>
                                        </p:attrNameLst>
                                      </p:cBhvr>
                                      <p:tavLst>
                                        <p:tav tm="0">
                                          <p:val>
                                            <p:fltVal val="0"/>
                                          </p:val>
                                        </p:tav>
                                        <p:tav tm="100000">
                                          <p:val>
                                            <p:strVal val="#ppt_h"/>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3" presetClass="entr" presetSubtype="16" fill="hold" grpId="0" nodeType="clickEffect">
                                  <p:stCondLst>
                                    <p:cond delay="0"/>
                                  </p:stCondLst>
                                  <p:childTnLst>
                                    <p:set>
                                      <p:cBhvr>
                                        <p:cTn id="36" dur="1" fill="hold">
                                          <p:stCondLst>
                                            <p:cond delay="0"/>
                                          </p:stCondLst>
                                        </p:cTn>
                                        <p:tgtEl>
                                          <p:spTgt spid="241671">
                                            <p:txEl>
                                              <p:pRg st="4" end="4"/>
                                            </p:txEl>
                                          </p:spTgt>
                                        </p:tgtEl>
                                        <p:attrNameLst>
                                          <p:attrName>style.visibility</p:attrName>
                                        </p:attrNameLst>
                                      </p:cBhvr>
                                      <p:to>
                                        <p:strVal val="visible"/>
                                      </p:to>
                                    </p:set>
                                    <p:anim calcmode="lin" valueType="num">
                                      <p:cBhvr>
                                        <p:cTn id="37" dur="500" fill="hold"/>
                                        <p:tgtEl>
                                          <p:spTgt spid="241671">
                                            <p:txEl>
                                              <p:pRg st="4" end="4"/>
                                            </p:txEl>
                                          </p:spTgt>
                                        </p:tgtEl>
                                        <p:attrNameLst>
                                          <p:attrName>ppt_w</p:attrName>
                                        </p:attrNameLst>
                                      </p:cBhvr>
                                      <p:tavLst>
                                        <p:tav tm="0">
                                          <p:val>
                                            <p:fltVal val="0"/>
                                          </p:val>
                                        </p:tav>
                                        <p:tav tm="100000">
                                          <p:val>
                                            <p:strVal val="#ppt_w"/>
                                          </p:val>
                                        </p:tav>
                                      </p:tavLst>
                                    </p:anim>
                                    <p:anim calcmode="lin" valueType="num">
                                      <p:cBhvr>
                                        <p:cTn id="38" dur="500" fill="hold"/>
                                        <p:tgtEl>
                                          <p:spTgt spid="241671">
                                            <p:txEl>
                                              <p:pRg st="4" end="4"/>
                                            </p:txEl>
                                          </p:spTgt>
                                        </p:tgtEl>
                                        <p:attrNameLst>
                                          <p:attrName>ppt_h</p:attrName>
                                        </p:attrNameLst>
                                      </p:cBhvr>
                                      <p:tavLst>
                                        <p:tav tm="0">
                                          <p:val>
                                            <p:fltVal val="0"/>
                                          </p:val>
                                        </p:tav>
                                        <p:tav tm="100000">
                                          <p:val>
                                            <p:strVal val="#ppt_h"/>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3" presetClass="entr" presetSubtype="16" fill="hold" grpId="0" nodeType="clickEffect">
                                  <p:stCondLst>
                                    <p:cond delay="0"/>
                                  </p:stCondLst>
                                  <p:childTnLst>
                                    <p:set>
                                      <p:cBhvr>
                                        <p:cTn id="42" dur="1" fill="hold">
                                          <p:stCondLst>
                                            <p:cond delay="0"/>
                                          </p:stCondLst>
                                        </p:cTn>
                                        <p:tgtEl>
                                          <p:spTgt spid="241671">
                                            <p:txEl>
                                              <p:pRg st="5" end="5"/>
                                            </p:txEl>
                                          </p:spTgt>
                                        </p:tgtEl>
                                        <p:attrNameLst>
                                          <p:attrName>style.visibility</p:attrName>
                                        </p:attrNameLst>
                                      </p:cBhvr>
                                      <p:to>
                                        <p:strVal val="visible"/>
                                      </p:to>
                                    </p:set>
                                    <p:anim calcmode="lin" valueType="num">
                                      <p:cBhvr>
                                        <p:cTn id="43" dur="500" fill="hold"/>
                                        <p:tgtEl>
                                          <p:spTgt spid="241671">
                                            <p:txEl>
                                              <p:pRg st="5" end="5"/>
                                            </p:txEl>
                                          </p:spTgt>
                                        </p:tgtEl>
                                        <p:attrNameLst>
                                          <p:attrName>ppt_w</p:attrName>
                                        </p:attrNameLst>
                                      </p:cBhvr>
                                      <p:tavLst>
                                        <p:tav tm="0">
                                          <p:val>
                                            <p:fltVal val="0"/>
                                          </p:val>
                                        </p:tav>
                                        <p:tav tm="100000">
                                          <p:val>
                                            <p:strVal val="#ppt_w"/>
                                          </p:val>
                                        </p:tav>
                                      </p:tavLst>
                                    </p:anim>
                                    <p:anim calcmode="lin" valueType="num">
                                      <p:cBhvr>
                                        <p:cTn id="44" dur="500" fill="hold"/>
                                        <p:tgtEl>
                                          <p:spTgt spid="241671">
                                            <p:txEl>
                                              <p:pRg st="5" end="5"/>
                                            </p:txEl>
                                          </p:spTgt>
                                        </p:tgtEl>
                                        <p:attrNameLst>
                                          <p:attrName>ppt_h</p:attrName>
                                        </p:attrNameLst>
                                      </p:cBhvr>
                                      <p:tavLst>
                                        <p:tav tm="0">
                                          <p:val>
                                            <p:fltVal val="0"/>
                                          </p:val>
                                        </p:tav>
                                        <p:tav tm="100000">
                                          <p:val>
                                            <p:strVal val="#ppt_h"/>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3" presetClass="entr" presetSubtype="16" fill="hold" grpId="0" nodeType="clickEffect">
                                  <p:stCondLst>
                                    <p:cond delay="0"/>
                                  </p:stCondLst>
                                  <p:childTnLst>
                                    <p:set>
                                      <p:cBhvr>
                                        <p:cTn id="48" dur="1" fill="hold">
                                          <p:stCondLst>
                                            <p:cond delay="0"/>
                                          </p:stCondLst>
                                        </p:cTn>
                                        <p:tgtEl>
                                          <p:spTgt spid="241671">
                                            <p:txEl>
                                              <p:pRg st="6" end="6"/>
                                            </p:txEl>
                                          </p:spTgt>
                                        </p:tgtEl>
                                        <p:attrNameLst>
                                          <p:attrName>style.visibility</p:attrName>
                                        </p:attrNameLst>
                                      </p:cBhvr>
                                      <p:to>
                                        <p:strVal val="visible"/>
                                      </p:to>
                                    </p:set>
                                    <p:anim calcmode="lin" valueType="num">
                                      <p:cBhvr>
                                        <p:cTn id="49" dur="500" fill="hold"/>
                                        <p:tgtEl>
                                          <p:spTgt spid="241671">
                                            <p:txEl>
                                              <p:pRg st="6" end="6"/>
                                            </p:txEl>
                                          </p:spTgt>
                                        </p:tgtEl>
                                        <p:attrNameLst>
                                          <p:attrName>ppt_w</p:attrName>
                                        </p:attrNameLst>
                                      </p:cBhvr>
                                      <p:tavLst>
                                        <p:tav tm="0">
                                          <p:val>
                                            <p:fltVal val="0"/>
                                          </p:val>
                                        </p:tav>
                                        <p:tav tm="100000">
                                          <p:val>
                                            <p:strVal val="#ppt_w"/>
                                          </p:val>
                                        </p:tav>
                                      </p:tavLst>
                                    </p:anim>
                                    <p:anim calcmode="lin" valueType="num">
                                      <p:cBhvr>
                                        <p:cTn id="50" dur="500" fill="hold"/>
                                        <p:tgtEl>
                                          <p:spTgt spid="241671">
                                            <p:txEl>
                                              <p:pRg st="6" end="6"/>
                                            </p:txEl>
                                          </p:spTgt>
                                        </p:tgtEl>
                                        <p:attrNameLst>
                                          <p:attrName>ppt_h</p:attrName>
                                        </p:attrNameLst>
                                      </p:cBhvr>
                                      <p:tavLst>
                                        <p:tav tm="0">
                                          <p:val>
                                            <p:fltVal val="0"/>
                                          </p:val>
                                        </p:tav>
                                        <p:tav tm="100000">
                                          <p:val>
                                            <p:strVal val="#ppt_h"/>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3" presetClass="entr" presetSubtype="16" fill="hold" grpId="0" nodeType="clickEffect">
                                  <p:stCondLst>
                                    <p:cond delay="0"/>
                                  </p:stCondLst>
                                  <p:childTnLst>
                                    <p:set>
                                      <p:cBhvr>
                                        <p:cTn id="54" dur="1" fill="hold">
                                          <p:stCondLst>
                                            <p:cond delay="0"/>
                                          </p:stCondLst>
                                        </p:cTn>
                                        <p:tgtEl>
                                          <p:spTgt spid="241671">
                                            <p:txEl>
                                              <p:pRg st="7" end="7"/>
                                            </p:txEl>
                                          </p:spTgt>
                                        </p:tgtEl>
                                        <p:attrNameLst>
                                          <p:attrName>style.visibility</p:attrName>
                                        </p:attrNameLst>
                                      </p:cBhvr>
                                      <p:to>
                                        <p:strVal val="visible"/>
                                      </p:to>
                                    </p:set>
                                    <p:anim calcmode="lin" valueType="num">
                                      <p:cBhvr>
                                        <p:cTn id="55" dur="500" fill="hold"/>
                                        <p:tgtEl>
                                          <p:spTgt spid="241671">
                                            <p:txEl>
                                              <p:pRg st="7" end="7"/>
                                            </p:txEl>
                                          </p:spTgt>
                                        </p:tgtEl>
                                        <p:attrNameLst>
                                          <p:attrName>ppt_w</p:attrName>
                                        </p:attrNameLst>
                                      </p:cBhvr>
                                      <p:tavLst>
                                        <p:tav tm="0">
                                          <p:val>
                                            <p:fltVal val="0"/>
                                          </p:val>
                                        </p:tav>
                                        <p:tav tm="100000">
                                          <p:val>
                                            <p:strVal val="#ppt_w"/>
                                          </p:val>
                                        </p:tav>
                                      </p:tavLst>
                                    </p:anim>
                                    <p:anim calcmode="lin" valueType="num">
                                      <p:cBhvr>
                                        <p:cTn id="56" dur="500" fill="hold"/>
                                        <p:tgtEl>
                                          <p:spTgt spid="241671">
                                            <p:txEl>
                                              <p:pRg st="7" end="7"/>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1670" grpId="0"/>
      <p:bldP spid="241671" grpId="0" build="p"/>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4930" name="Rectangle 2"/>
          <p:cNvSpPr>
            <a:spLocks noGrp="1" noChangeArrowheads="1"/>
          </p:cNvSpPr>
          <p:nvPr>
            <p:ph type="title"/>
          </p:nvPr>
        </p:nvSpPr>
        <p:spPr>
          <a:xfrm>
            <a:off x="457200" y="381000"/>
            <a:ext cx="8229600" cy="855663"/>
          </a:xfrm>
        </p:spPr>
        <p:txBody>
          <a:bodyPr/>
          <a:lstStyle/>
          <a:p>
            <a:pPr eaLnBrk="1" hangingPunct="1">
              <a:defRPr/>
            </a:pPr>
            <a:r>
              <a:rPr lang="en-US" sz="3200" u="sng" dirty="0"/>
              <a:t>Section 109, </a:t>
            </a:r>
            <a:br>
              <a:rPr lang="en-US" sz="3200" u="sng" dirty="0"/>
            </a:br>
            <a:r>
              <a:rPr lang="en-US" sz="3200" u="sng" dirty="0"/>
              <a:t>Miss. Constitution of 1890</a:t>
            </a:r>
            <a:r>
              <a:rPr lang="en-US" sz="3200" dirty="0"/>
              <a:t> </a:t>
            </a:r>
          </a:p>
        </p:txBody>
      </p:sp>
      <p:sp>
        <p:nvSpPr>
          <p:cNvPr id="124933" name="Rectangle 5"/>
          <p:cNvSpPr>
            <a:spLocks noGrp="1" noChangeArrowheads="1"/>
          </p:cNvSpPr>
          <p:nvPr>
            <p:ph type="body" sz="half" idx="1"/>
          </p:nvPr>
        </p:nvSpPr>
        <p:spPr>
          <a:xfrm>
            <a:off x="457200" y="1524000"/>
            <a:ext cx="8305800" cy="5029200"/>
          </a:xfrm>
        </p:spPr>
        <p:txBody>
          <a:bodyPr/>
          <a:lstStyle/>
          <a:p>
            <a:pPr marL="0" indent="0" eaLnBrk="1" hangingPunct="1">
              <a:lnSpc>
                <a:spcPct val="80000"/>
              </a:lnSpc>
              <a:buFont typeface="Wingdings" pitchFamily="2" charset="2"/>
              <a:buNone/>
              <a:defRPr/>
            </a:pPr>
            <a:r>
              <a:rPr lang="en-US" sz="3200" dirty="0"/>
              <a:t>No public officer or member of the legislature shall be </a:t>
            </a:r>
          </a:p>
          <a:p>
            <a:pPr marL="533400" indent="-533400" eaLnBrk="1" hangingPunct="1">
              <a:lnSpc>
                <a:spcPct val="80000"/>
              </a:lnSpc>
              <a:defRPr/>
            </a:pPr>
            <a:r>
              <a:rPr lang="en-US" sz="3200" b="1" dirty="0"/>
              <a:t>interested, directly or indirectly</a:t>
            </a:r>
            <a:r>
              <a:rPr lang="en-US" sz="3200" dirty="0"/>
              <a:t>, in any </a:t>
            </a:r>
          </a:p>
          <a:p>
            <a:pPr marL="533400" indent="-533400" eaLnBrk="1" hangingPunct="1">
              <a:lnSpc>
                <a:spcPct val="80000"/>
              </a:lnSpc>
              <a:defRPr/>
            </a:pPr>
            <a:r>
              <a:rPr lang="en-US" sz="3200" b="1" dirty="0"/>
              <a:t>contract</a:t>
            </a:r>
            <a:r>
              <a:rPr lang="en-US" sz="3200" dirty="0"/>
              <a:t> with the state, or any district, county, city, or town thereof, </a:t>
            </a:r>
          </a:p>
          <a:p>
            <a:pPr marL="533400" indent="-533400" eaLnBrk="1" hangingPunct="1">
              <a:lnSpc>
                <a:spcPct val="80000"/>
              </a:lnSpc>
              <a:defRPr/>
            </a:pPr>
            <a:r>
              <a:rPr lang="en-US" sz="3200" b="1" dirty="0"/>
              <a:t>authorized</a:t>
            </a:r>
            <a:r>
              <a:rPr lang="en-US" sz="3200" dirty="0"/>
              <a:t> by any law passed or order made by any board of which he may be or may have been a member, </a:t>
            </a:r>
          </a:p>
          <a:p>
            <a:pPr marL="533400" indent="-533400" eaLnBrk="1" hangingPunct="1">
              <a:lnSpc>
                <a:spcPct val="80000"/>
              </a:lnSpc>
              <a:defRPr/>
            </a:pPr>
            <a:r>
              <a:rPr lang="en-US" sz="3200" b="1" dirty="0"/>
              <a:t>during the term</a:t>
            </a:r>
            <a:r>
              <a:rPr lang="en-US" sz="3200" dirty="0"/>
              <a:t> for which he shall have been chosen, </a:t>
            </a:r>
            <a:r>
              <a:rPr lang="en-US" sz="3200" b="1" dirty="0"/>
              <a:t>or within one year</a:t>
            </a:r>
            <a:r>
              <a:rPr lang="en-US" sz="3200" dirty="0"/>
              <a:t> after the expiration of such term.</a:t>
            </a:r>
          </a:p>
        </p:txBody>
      </p:sp>
    </p:spTree>
    <p:extLst>
      <p:ext uri="{BB962C8B-B14F-4D97-AF65-F5344CB8AC3E}">
        <p14:creationId xmlns:p14="http://schemas.microsoft.com/office/powerpoint/2010/main" val="2754929226"/>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24933">
                                            <p:txEl>
                                              <p:pRg st="0" end="0"/>
                                            </p:txEl>
                                          </p:spTgt>
                                        </p:tgtEl>
                                        <p:attrNameLst>
                                          <p:attrName>style.visibility</p:attrName>
                                        </p:attrNameLst>
                                      </p:cBhvr>
                                      <p:to>
                                        <p:strVal val="visible"/>
                                      </p:to>
                                    </p:set>
                                    <p:animEffect transition="in" filter="fade">
                                      <p:cBhvr>
                                        <p:cTn id="7" dur="1000"/>
                                        <p:tgtEl>
                                          <p:spTgt spid="124933">
                                            <p:txEl>
                                              <p:pRg st="0" end="0"/>
                                            </p:txEl>
                                          </p:spTgt>
                                        </p:tgtEl>
                                      </p:cBhvr>
                                    </p:animEffect>
                                    <p:anim calcmode="lin" valueType="num">
                                      <p:cBhvr>
                                        <p:cTn id="8" dur="1000" fill="hold"/>
                                        <p:tgtEl>
                                          <p:spTgt spid="12493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2493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24933">
                                            <p:txEl>
                                              <p:pRg st="1" end="1"/>
                                            </p:txEl>
                                          </p:spTgt>
                                        </p:tgtEl>
                                        <p:attrNameLst>
                                          <p:attrName>style.visibility</p:attrName>
                                        </p:attrNameLst>
                                      </p:cBhvr>
                                      <p:to>
                                        <p:strVal val="visible"/>
                                      </p:to>
                                    </p:set>
                                    <p:animEffect transition="in" filter="fade">
                                      <p:cBhvr>
                                        <p:cTn id="14" dur="1000"/>
                                        <p:tgtEl>
                                          <p:spTgt spid="124933">
                                            <p:txEl>
                                              <p:pRg st="1" end="1"/>
                                            </p:txEl>
                                          </p:spTgt>
                                        </p:tgtEl>
                                      </p:cBhvr>
                                    </p:animEffect>
                                    <p:anim calcmode="lin" valueType="num">
                                      <p:cBhvr>
                                        <p:cTn id="15" dur="1000" fill="hold"/>
                                        <p:tgtEl>
                                          <p:spTgt spid="12493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12493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24933">
                                            <p:txEl>
                                              <p:pRg st="2" end="2"/>
                                            </p:txEl>
                                          </p:spTgt>
                                        </p:tgtEl>
                                        <p:attrNameLst>
                                          <p:attrName>style.visibility</p:attrName>
                                        </p:attrNameLst>
                                      </p:cBhvr>
                                      <p:to>
                                        <p:strVal val="visible"/>
                                      </p:to>
                                    </p:set>
                                    <p:animEffect transition="in" filter="fade">
                                      <p:cBhvr>
                                        <p:cTn id="21" dur="1000"/>
                                        <p:tgtEl>
                                          <p:spTgt spid="124933">
                                            <p:txEl>
                                              <p:pRg st="2" end="2"/>
                                            </p:txEl>
                                          </p:spTgt>
                                        </p:tgtEl>
                                      </p:cBhvr>
                                    </p:animEffect>
                                    <p:anim calcmode="lin" valueType="num">
                                      <p:cBhvr>
                                        <p:cTn id="22" dur="1000" fill="hold"/>
                                        <p:tgtEl>
                                          <p:spTgt spid="12493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12493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124933">
                                            <p:txEl>
                                              <p:pRg st="3" end="3"/>
                                            </p:txEl>
                                          </p:spTgt>
                                        </p:tgtEl>
                                        <p:attrNameLst>
                                          <p:attrName>style.visibility</p:attrName>
                                        </p:attrNameLst>
                                      </p:cBhvr>
                                      <p:to>
                                        <p:strVal val="visible"/>
                                      </p:to>
                                    </p:set>
                                    <p:animEffect transition="in" filter="fade">
                                      <p:cBhvr>
                                        <p:cTn id="28" dur="1000"/>
                                        <p:tgtEl>
                                          <p:spTgt spid="124933">
                                            <p:txEl>
                                              <p:pRg st="3" end="3"/>
                                            </p:txEl>
                                          </p:spTgt>
                                        </p:tgtEl>
                                      </p:cBhvr>
                                    </p:animEffect>
                                    <p:anim calcmode="lin" valueType="num">
                                      <p:cBhvr>
                                        <p:cTn id="29" dur="1000" fill="hold"/>
                                        <p:tgtEl>
                                          <p:spTgt spid="12493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12493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124933">
                                            <p:txEl>
                                              <p:pRg st="4" end="4"/>
                                            </p:txEl>
                                          </p:spTgt>
                                        </p:tgtEl>
                                        <p:attrNameLst>
                                          <p:attrName>style.visibility</p:attrName>
                                        </p:attrNameLst>
                                      </p:cBhvr>
                                      <p:to>
                                        <p:strVal val="visible"/>
                                      </p:to>
                                    </p:set>
                                    <p:animEffect transition="in" filter="fade">
                                      <p:cBhvr>
                                        <p:cTn id="35" dur="1000"/>
                                        <p:tgtEl>
                                          <p:spTgt spid="124933">
                                            <p:txEl>
                                              <p:pRg st="4" end="4"/>
                                            </p:txEl>
                                          </p:spTgt>
                                        </p:tgtEl>
                                      </p:cBhvr>
                                    </p:animEffect>
                                    <p:anim calcmode="lin" valueType="num">
                                      <p:cBhvr>
                                        <p:cTn id="36" dur="1000" fill="hold"/>
                                        <p:tgtEl>
                                          <p:spTgt spid="12493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12493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4933" grpId="0" build="p"/>
    </p:bldLst>
  </p:timing>
</p:sld>
</file>

<file path=ppt/theme/theme1.xml><?xml version="1.0" encoding="utf-8"?>
<a:theme xmlns:a="http://schemas.openxmlformats.org/drawingml/2006/main" name="Textured">
  <a:themeElements>
    <a:clrScheme name="Textured 5">
      <a:dk1>
        <a:srgbClr val="003366"/>
      </a:dk1>
      <a:lt1>
        <a:srgbClr val="FFFFFF"/>
      </a:lt1>
      <a:dk2>
        <a:srgbClr val="2B5481"/>
      </a:dk2>
      <a:lt2>
        <a:srgbClr val="E5FFFF"/>
      </a:lt2>
      <a:accent1>
        <a:srgbClr val="009999"/>
      </a:accent1>
      <a:accent2>
        <a:srgbClr val="336699"/>
      </a:accent2>
      <a:accent3>
        <a:srgbClr val="ACB3C1"/>
      </a:accent3>
      <a:accent4>
        <a:srgbClr val="DADADA"/>
      </a:accent4>
      <a:accent5>
        <a:srgbClr val="AACACA"/>
      </a:accent5>
      <a:accent6>
        <a:srgbClr val="2D5C8A"/>
      </a:accent6>
      <a:hlink>
        <a:srgbClr val="00CCFF"/>
      </a:hlink>
      <a:folHlink>
        <a:srgbClr val="FFCC00"/>
      </a:folHlink>
    </a:clrScheme>
    <a:fontScheme name="Textured">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Textured 1">
        <a:dk1>
          <a:srgbClr val="660000"/>
        </a:dk1>
        <a:lt1>
          <a:srgbClr val="FFFFFF"/>
        </a:lt1>
        <a:dk2>
          <a:srgbClr val="800000"/>
        </a:dk2>
        <a:lt2>
          <a:srgbClr val="FFFFCC"/>
        </a:lt2>
        <a:accent1>
          <a:srgbClr val="BE7960"/>
        </a:accent1>
        <a:accent2>
          <a:srgbClr val="CC6600"/>
        </a:accent2>
        <a:accent3>
          <a:srgbClr val="C0AAAA"/>
        </a:accent3>
        <a:accent4>
          <a:srgbClr val="DADADA"/>
        </a:accent4>
        <a:accent5>
          <a:srgbClr val="DBBEB6"/>
        </a:accent5>
        <a:accent6>
          <a:srgbClr val="B95C00"/>
        </a:accent6>
        <a:hlink>
          <a:srgbClr val="FFCC66"/>
        </a:hlink>
        <a:folHlink>
          <a:srgbClr val="CC3300"/>
        </a:folHlink>
      </a:clrScheme>
      <a:clrMap bg1="dk2" tx1="lt1" bg2="dk1" tx2="lt2" accent1="accent1" accent2="accent2" accent3="accent3" accent4="accent4" accent5="accent5" accent6="accent6" hlink="hlink" folHlink="folHlink"/>
    </a:extraClrScheme>
    <a:extraClrScheme>
      <a:clrScheme name="Textured 2">
        <a:dk1>
          <a:srgbClr val="003300"/>
        </a:dk1>
        <a:lt1>
          <a:srgbClr val="FFFFFF"/>
        </a:lt1>
        <a:dk2>
          <a:srgbClr val="4D6A2A"/>
        </a:dk2>
        <a:lt2>
          <a:srgbClr val="CCFF99"/>
        </a:lt2>
        <a:accent1>
          <a:srgbClr val="33CC33"/>
        </a:accent1>
        <a:accent2>
          <a:srgbClr val="46562A"/>
        </a:accent2>
        <a:accent3>
          <a:srgbClr val="B2B9AC"/>
        </a:accent3>
        <a:accent4>
          <a:srgbClr val="DADADA"/>
        </a:accent4>
        <a:accent5>
          <a:srgbClr val="ADE2AD"/>
        </a:accent5>
        <a:accent6>
          <a:srgbClr val="3F4D25"/>
        </a:accent6>
        <a:hlink>
          <a:srgbClr val="009999"/>
        </a:hlink>
        <a:folHlink>
          <a:srgbClr val="CCCC00"/>
        </a:folHlink>
      </a:clrScheme>
      <a:clrMap bg1="dk2" tx1="lt1" bg2="dk1" tx2="lt2" accent1="accent1" accent2="accent2" accent3="accent3" accent4="accent4" accent5="accent5" accent6="accent6" hlink="hlink" folHlink="folHlink"/>
    </a:extraClrScheme>
    <a:extraClrScheme>
      <a:clrScheme name="Textured 3">
        <a:dk1>
          <a:srgbClr val="4E4E74"/>
        </a:dk1>
        <a:lt1>
          <a:srgbClr val="FFFFFF"/>
        </a:lt1>
        <a:dk2>
          <a:srgbClr val="666699"/>
        </a:dk2>
        <a:lt2>
          <a:srgbClr val="FFFFCC"/>
        </a:lt2>
        <a:accent1>
          <a:srgbClr val="5E5884"/>
        </a:accent1>
        <a:accent2>
          <a:srgbClr val="8AB29D"/>
        </a:accent2>
        <a:accent3>
          <a:srgbClr val="B8B8CA"/>
        </a:accent3>
        <a:accent4>
          <a:srgbClr val="DADADA"/>
        </a:accent4>
        <a:accent5>
          <a:srgbClr val="B6B4C2"/>
        </a:accent5>
        <a:accent6>
          <a:srgbClr val="7DA18E"/>
        </a:accent6>
        <a:hlink>
          <a:srgbClr val="FFFF99"/>
        </a:hlink>
        <a:folHlink>
          <a:srgbClr val="FFCC00"/>
        </a:folHlink>
      </a:clrScheme>
      <a:clrMap bg1="dk2" tx1="lt1" bg2="dk1" tx2="lt2" accent1="accent1" accent2="accent2" accent3="accent3" accent4="accent4" accent5="accent5" accent6="accent6" hlink="hlink" folHlink="folHlink"/>
    </a:extraClrScheme>
    <a:extraClrScheme>
      <a:clrScheme name="Textured 4">
        <a:dk1>
          <a:srgbClr val="004E4C"/>
        </a:dk1>
        <a:lt1>
          <a:srgbClr val="FFFFFF"/>
        </a:lt1>
        <a:dk2>
          <a:srgbClr val="006666"/>
        </a:dk2>
        <a:lt2>
          <a:srgbClr val="FFFFCC"/>
        </a:lt2>
        <a:accent1>
          <a:srgbClr val="FFCC00"/>
        </a:accent1>
        <a:accent2>
          <a:srgbClr val="00B0AC"/>
        </a:accent2>
        <a:accent3>
          <a:srgbClr val="AAB8B8"/>
        </a:accent3>
        <a:accent4>
          <a:srgbClr val="DADADA"/>
        </a:accent4>
        <a:accent5>
          <a:srgbClr val="FFE2AA"/>
        </a:accent5>
        <a:accent6>
          <a:srgbClr val="009F9B"/>
        </a:accent6>
        <a:hlink>
          <a:srgbClr val="BA7C3E"/>
        </a:hlink>
        <a:folHlink>
          <a:srgbClr val="724C00"/>
        </a:folHlink>
      </a:clrScheme>
      <a:clrMap bg1="dk2" tx1="lt1" bg2="dk1" tx2="lt2" accent1="accent1" accent2="accent2" accent3="accent3" accent4="accent4" accent5="accent5" accent6="accent6" hlink="hlink" folHlink="folHlink"/>
    </a:extraClrScheme>
    <a:extraClrScheme>
      <a:clrScheme name="Textured 5">
        <a:dk1>
          <a:srgbClr val="003366"/>
        </a:dk1>
        <a:lt1>
          <a:srgbClr val="FFFFFF"/>
        </a:lt1>
        <a:dk2>
          <a:srgbClr val="2B5481"/>
        </a:dk2>
        <a:lt2>
          <a:srgbClr val="E5FFFF"/>
        </a:lt2>
        <a:accent1>
          <a:srgbClr val="009999"/>
        </a:accent1>
        <a:accent2>
          <a:srgbClr val="336699"/>
        </a:accent2>
        <a:accent3>
          <a:srgbClr val="ACB3C1"/>
        </a:accent3>
        <a:accent4>
          <a:srgbClr val="DADADA"/>
        </a:accent4>
        <a:accent5>
          <a:srgbClr val="AACACA"/>
        </a:accent5>
        <a:accent6>
          <a:srgbClr val="2D5C8A"/>
        </a:accent6>
        <a:hlink>
          <a:srgbClr val="00CCFF"/>
        </a:hlink>
        <a:folHlink>
          <a:srgbClr val="FFCC00"/>
        </a:folHlink>
      </a:clrScheme>
      <a:clrMap bg1="dk2" tx1="lt1" bg2="dk1" tx2="lt2" accent1="accent1" accent2="accent2" accent3="accent3" accent4="accent4" accent5="accent5" accent6="accent6" hlink="hlink" folHlink="folHlink"/>
    </a:extraClrScheme>
    <a:extraClrScheme>
      <a:clrScheme name="Textured 6">
        <a:dk1>
          <a:srgbClr val="080808"/>
        </a:dk1>
        <a:lt1>
          <a:srgbClr val="FFFFFF"/>
        </a:lt1>
        <a:dk2>
          <a:srgbClr val="4D4D4D"/>
        </a:dk2>
        <a:lt2>
          <a:srgbClr val="FFFFFF"/>
        </a:lt2>
        <a:accent1>
          <a:srgbClr val="666699"/>
        </a:accent1>
        <a:accent2>
          <a:srgbClr val="3366CC"/>
        </a:accent2>
        <a:accent3>
          <a:srgbClr val="B2B2B2"/>
        </a:accent3>
        <a:accent4>
          <a:srgbClr val="DADADA"/>
        </a:accent4>
        <a:accent5>
          <a:srgbClr val="B8B8CA"/>
        </a:accent5>
        <a:accent6>
          <a:srgbClr val="2D5CB9"/>
        </a:accent6>
        <a:hlink>
          <a:srgbClr val="00CCFF"/>
        </a:hlink>
        <a:folHlink>
          <a:srgbClr val="CCCCFF"/>
        </a:folHlink>
      </a:clrScheme>
      <a:clrMap bg1="dk2" tx1="lt1" bg2="dk1" tx2="lt2" accent1="accent1" accent2="accent2" accent3="accent3" accent4="accent4" accent5="accent5" accent6="accent6" hlink="hlink" folHlink="folHlink"/>
    </a:extraClrScheme>
    <a:extraClrScheme>
      <a:clrScheme name="Textured 7">
        <a:dk1>
          <a:srgbClr val="000000"/>
        </a:dk1>
        <a:lt1>
          <a:srgbClr val="DBDAC2"/>
        </a:lt1>
        <a:dk2>
          <a:srgbClr val="827F4C"/>
        </a:dk2>
        <a:lt2>
          <a:srgbClr val="C0BC94"/>
        </a:lt2>
        <a:accent1>
          <a:srgbClr val="AAA578"/>
        </a:accent1>
        <a:accent2>
          <a:srgbClr val="A2A4AC"/>
        </a:accent2>
        <a:accent3>
          <a:srgbClr val="EAEADD"/>
        </a:accent3>
        <a:accent4>
          <a:srgbClr val="000000"/>
        </a:accent4>
        <a:accent5>
          <a:srgbClr val="D2CFBE"/>
        </a:accent5>
        <a:accent6>
          <a:srgbClr val="92949B"/>
        </a:accent6>
        <a:hlink>
          <a:srgbClr val="5B8800"/>
        </a:hlink>
        <a:folHlink>
          <a:srgbClr val="686532"/>
        </a:folHlink>
      </a:clrScheme>
      <a:clrMap bg1="lt1" tx1="dk1" bg2="lt2" tx2="dk2" accent1="accent1" accent2="accent2" accent3="accent3" accent4="accent4" accent5="accent5" accent6="accent6" hlink="hlink" folHlink="folHlink"/>
    </a:extraClrScheme>
    <a:extraClrScheme>
      <a:clrScheme name="Textured 8">
        <a:dk1>
          <a:srgbClr val="000000"/>
        </a:dk1>
        <a:lt1>
          <a:srgbClr val="DCE8F4"/>
        </a:lt1>
        <a:dk2>
          <a:srgbClr val="7B9CB5"/>
        </a:dk2>
        <a:lt2>
          <a:srgbClr val="969696"/>
        </a:lt2>
        <a:accent1>
          <a:srgbClr val="FFFFFF"/>
        </a:accent1>
        <a:accent2>
          <a:srgbClr val="00BAB6"/>
        </a:accent2>
        <a:accent3>
          <a:srgbClr val="EBF2F8"/>
        </a:accent3>
        <a:accent4>
          <a:srgbClr val="000000"/>
        </a:accent4>
        <a:accent5>
          <a:srgbClr val="FFFFFF"/>
        </a:accent5>
        <a:accent6>
          <a:srgbClr val="00A8A5"/>
        </a:accent6>
        <a:hlink>
          <a:srgbClr val="8A8AD8"/>
        </a:hlink>
        <a:folHlink>
          <a:srgbClr val="24249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Textured</Template>
  <TotalTime>21</TotalTime>
  <Words>2095</Words>
  <Application>Microsoft Office PowerPoint</Application>
  <PresentationFormat>On-screen Show (4:3)</PresentationFormat>
  <Paragraphs>181</Paragraphs>
  <Slides>35</Slides>
  <Notes>35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35</vt:i4>
      </vt:variant>
    </vt:vector>
  </HeadingPairs>
  <TitlesOfParts>
    <vt:vector size="39" baseType="lpstr">
      <vt:lpstr>Arial</vt:lpstr>
      <vt:lpstr>Tahoma</vt:lpstr>
      <vt:lpstr>Wingdings</vt:lpstr>
      <vt:lpstr>Textured</vt:lpstr>
      <vt:lpstr>PowerPoint Presentation</vt:lpstr>
      <vt:lpstr>OVERVIEW OF THE MISSISSIPPI ETHICS COMMISSION </vt:lpstr>
      <vt:lpstr>ETHICS IN GOVERNMENT LAW</vt:lpstr>
      <vt:lpstr>ADVISORY OPINIONS</vt:lpstr>
      <vt:lpstr>THE COMPLAINT PROCEDURE </vt:lpstr>
      <vt:lpstr>Complaint Process</vt:lpstr>
      <vt:lpstr>Enforcement </vt:lpstr>
      <vt:lpstr>Eight Basic Prohibitions</vt:lpstr>
      <vt:lpstr>Section 109,  Miss. Constitution of 1890 </vt:lpstr>
      <vt:lpstr>Advisory Opinion</vt:lpstr>
      <vt:lpstr>Section 25-4-105(1)</vt:lpstr>
      <vt:lpstr>Section 25-4-105(1)</vt:lpstr>
      <vt:lpstr>Advisory Opinion</vt:lpstr>
      <vt:lpstr>Section 25-4-105(1)</vt:lpstr>
      <vt:lpstr>Advisory Opinion</vt:lpstr>
      <vt:lpstr>Subsection (3)(a) –  The Contractor Prohibition</vt:lpstr>
      <vt:lpstr>Advisory Opinion</vt:lpstr>
      <vt:lpstr>Advisory Opinion</vt:lpstr>
      <vt:lpstr>Subsection (3)(b) –  The Purchaser Prohibition </vt:lpstr>
      <vt:lpstr>Subsection (3)(b) –  The Purchaser Prohibition </vt:lpstr>
      <vt:lpstr>Subsection (3)(e) –  Post Government Employment </vt:lpstr>
      <vt:lpstr>Advisory Opinion</vt:lpstr>
      <vt:lpstr>Advisory Opinion</vt:lpstr>
      <vt:lpstr>Section 25-4-105(4) –  Exceptions to Subsection (3) </vt:lpstr>
      <vt:lpstr>Section 25-4-105(5) –  Insider Information</vt:lpstr>
      <vt:lpstr>PowerPoint Presentation</vt:lpstr>
      <vt:lpstr>PUBLIC RECORDS ACT</vt:lpstr>
      <vt:lpstr>PUBLIC RECORDS ACT Response and Costs</vt:lpstr>
      <vt:lpstr>Public Records Cases Costs for Responding</vt:lpstr>
      <vt:lpstr>PUBLIC RECORDS ACT Confidential Business Info.</vt:lpstr>
      <vt:lpstr>PUBLIC RECORDS ACT Some Statutory Exemptions</vt:lpstr>
      <vt:lpstr>Public Records Cases Common Exemptions: Personnel Records</vt:lpstr>
      <vt:lpstr>Public Records Cases Common Exemptions: Attorney-Client Privilege and Attorney Work Product</vt:lpstr>
      <vt:lpstr>Model Public Records Rules</vt:lpstr>
      <vt:lpstr>Contact Us</vt:lpstr>
    </vt:vector>
  </TitlesOfParts>
  <Company>Mississippi Ethics Commission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Ethics in Government</dc:title>
  <dc:creator>Tom Hood</dc:creator>
  <cp:lastModifiedBy>Karen Harris</cp:lastModifiedBy>
  <cp:revision>102</cp:revision>
  <dcterms:created xsi:type="dcterms:W3CDTF">2008-04-29T17:32:20Z</dcterms:created>
  <dcterms:modified xsi:type="dcterms:W3CDTF">2022-07-11T14:29:35Z</dcterms:modified>
</cp:coreProperties>
</file>