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comment1.xml" ContentType="application/vnd.openxmlformats-officedocument.presentationml.comment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comment2.xml" ContentType="application/vnd.openxmlformats-officedocument.presentationml.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107"/>
  </p:notesMasterIdLst>
  <p:handoutMasterIdLst>
    <p:handoutMasterId r:id="rId108"/>
  </p:handoutMasterIdLst>
  <p:sldIdLst>
    <p:sldId id="695" r:id="rId2"/>
    <p:sldId id="758" r:id="rId3"/>
    <p:sldId id="707" r:id="rId4"/>
    <p:sldId id="708" r:id="rId5"/>
    <p:sldId id="709" r:id="rId6"/>
    <p:sldId id="710" r:id="rId7"/>
    <p:sldId id="711" r:id="rId8"/>
    <p:sldId id="712" r:id="rId9"/>
    <p:sldId id="713" r:id="rId10"/>
    <p:sldId id="714" r:id="rId11"/>
    <p:sldId id="715" r:id="rId12"/>
    <p:sldId id="716" r:id="rId13"/>
    <p:sldId id="717" r:id="rId14"/>
    <p:sldId id="725" r:id="rId15"/>
    <p:sldId id="756" r:id="rId16"/>
    <p:sldId id="765" r:id="rId17"/>
    <p:sldId id="718" r:id="rId18"/>
    <p:sldId id="723" r:id="rId19"/>
    <p:sldId id="722" r:id="rId20"/>
    <p:sldId id="719" r:id="rId21"/>
    <p:sldId id="720" r:id="rId22"/>
    <p:sldId id="721" r:id="rId23"/>
    <p:sldId id="724" r:id="rId24"/>
    <p:sldId id="726" r:id="rId25"/>
    <p:sldId id="727" r:id="rId26"/>
    <p:sldId id="728" r:id="rId27"/>
    <p:sldId id="729" r:id="rId28"/>
    <p:sldId id="730" r:id="rId29"/>
    <p:sldId id="731" r:id="rId30"/>
    <p:sldId id="732" r:id="rId31"/>
    <p:sldId id="733" r:id="rId32"/>
    <p:sldId id="734" r:id="rId33"/>
    <p:sldId id="735" r:id="rId34"/>
    <p:sldId id="641" r:id="rId35"/>
    <p:sldId id="668" r:id="rId36"/>
    <p:sldId id="667" r:id="rId37"/>
    <p:sldId id="666" r:id="rId38"/>
    <p:sldId id="665" r:id="rId39"/>
    <p:sldId id="642" r:id="rId40"/>
    <p:sldId id="643" r:id="rId41"/>
    <p:sldId id="645" r:id="rId42"/>
    <p:sldId id="644" r:id="rId43"/>
    <p:sldId id="647" r:id="rId44"/>
    <p:sldId id="652" r:id="rId45"/>
    <p:sldId id="651" r:id="rId46"/>
    <p:sldId id="650" r:id="rId47"/>
    <p:sldId id="764" r:id="rId48"/>
    <p:sldId id="700" r:id="rId49"/>
    <p:sldId id="659" r:id="rId50"/>
    <p:sldId id="701" r:id="rId51"/>
    <p:sldId id="669" r:id="rId52"/>
    <p:sldId id="755" r:id="rId53"/>
    <p:sldId id="702" r:id="rId54"/>
    <p:sldId id="747" r:id="rId55"/>
    <p:sldId id="748" r:id="rId56"/>
    <p:sldId id="704" r:id="rId57"/>
    <p:sldId id="757" r:id="rId58"/>
    <p:sldId id="749" r:id="rId59"/>
    <p:sldId id="685" r:id="rId60"/>
    <p:sldId id="684" r:id="rId61"/>
    <p:sldId id="763" r:id="rId62"/>
    <p:sldId id="687" r:id="rId63"/>
    <p:sldId id="686" r:id="rId64"/>
    <p:sldId id="688" r:id="rId65"/>
    <p:sldId id="689" r:id="rId66"/>
    <p:sldId id="690" r:id="rId67"/>
    <p:sldId id="691" r:id="rId68"/>
    <p:sldId id="692" r:id="rId69"/>
    <p:sldId id="693" r:id="rId70"/>
    <p:sldId id="694" r:id="rId71"/>
    <p:sldId id="705" r:id="rId72"/>
    <p:sldId id="706" r:id="rId73"/>
    <p:sldId id="671" r:id="rId74"/>
    <p:sldId id="672" r:id="rId75"/>
    <p:sldId id="673" r:id="rId76"/>
    <p:sldId id="674" r:id="rId77"/>
    <p:sldId id="675" r:id="rId78"/>
    <p:sldId id="676" r:id="rId79"/>
    <p:sldId id="750" r:id="rId80"/>
    <p:sldId id="677" r:id="rId81"/>
    <p:sldId id="678" r:id="rId82"/>
    <p:sldId id="680" r:id="rId83"/>
    <p:sldId id="681" r:id="rId84"/>
    <p:sldId id="682" r:id="rId85"/>
    <p:sldId id="762" r:id="rId86"/>
    <p:sldId id="751" r:id="rId87"/>
    <p:sldId id="760" r:id="rId88"/>
    <p:sldId id="761" r:id="rId89"/>
    <p:sldId id="697" r:id="rId90"/>
    <p:sldId id="698" r:id="rId91"/>
    <p:sldId id="699" r:id="rId92"/>
    <p:sldId id="736" r:id="rId93"/>
    <p:sldId id="737" r:id="rId94"/>
    <p:sldId id="738" r:id="rId95"/>
    <p:sldId id="739" r:id="rId96"/>
    <p:sldId id="740" r:id="rId97"/>
    <p:sldId id="741" r:id="rId98"/>
    <p:sldId id="752" r:id="rId99"/>
    <p:sldId id="742" r:id="rId100"/>
    <p:sldId id="743" r:id="rId101"/>
    <p:sldId id="744" r:id="rId102"/>
    <p:sldId id="745" r:id="rId103"/>
    <p:sldId id="746" r:id="rId104"/>
    <p:sldId id="753" r:id="rId105"/>
    <p:sldId id="754" r:id="rId106"/>
  </p:sldIdLst>
  <p:sldSz cx="9144000" cy="6858000" type="screen4x3"/>
  <p:notesSz cx="7010400" cy="9296400"/>
  <p:custDataLst>
    <p:tags r:id="rId10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ndy R Vautrin" initials="CRV" lastIdx="1" clrIdx="0"/>
  <p:cmAuthor id="1" name="Ben Lee" initials="BL" lastIdx="5" clrIdx="2">
    <p:extLst>
      <p:ext uri="{19B8F6BF-5375-455C-9EA6-DF929625EA0E}">
        <p15:presenceInfo xmlns:p15="http://schemas.microsoft.com/office/powerpoint/2012/main" userId="Ben Lee" providerId="None"/>
      </p:ext>
    </p:extLst>
  </p:cmAuthor>
  <p:cmAuthor id="2" name="Rebecca Jackson" initials="RJ" lastIdx="3" clrIdx="3">
    <p:extLst>
      <p:ext uri="{19B8F6BF-5375-455C-9EA6-DF929625EA0E}">
        <p15:presenceInfo xmlns:p15="http://schemas.microsoft.com/office/powerpoint/2012/main" userId="Rebecca Jackson" providerId="None"/>
      </p:ext>
    </p:extLst>
  </p:cmAuthor>
  <p:cmAuthor id="3" name="Carlos Galloway" initials="CG" lastIdx="1" clrIdx="4">
    <p:extLst>
      <p:ext uri="{19B8F6BF-5375-455C-9EA6-DF929625EA0E}">
        <p15:presenceInfo xmlns:p15="http://schemas.microsoft.com/office/powerpoint/2012/main" userId="S-1-5-21-2500176630-1564801860-870151530-20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D121C4"/>
    <a:srgbClr val="CFDB31"/>
    <a:srgbClr val="D5B25E"/>
    <a:srgbClr val="8EB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27" autoAdjust="0"/>
    <p:restoredTop sz="92371" autoAdjust="0"/>
  </p:normalViewPr>
  <p:slideViewPr>
    <p:cSldViewPr showGuides="1">
      <p:cViewPr varScale="1">
        <p:scale>
          <a:sx n="102" d="100"/>
          <a:sy n="102" d="100"/>
        </p:scale>
        <p:origin x="1854" y="108"/>
      </p:cViewPr>
      <p:guideLst>
        <p:guide orient="horz" pos="2160"/>
        <p:guide pos="2880"/>
      </p:guideLst>
    </p:cSldViewPr>
  </p:slideViewPr>
  <p:outlineViewPr>
    <p:cViewPr>
      <p:scale>
        <a:sx n="33" d="100"/>
        <a:sy n="33" d="100"/>
      </p:scale>
      <p:origin x="36" y="1038"/>
    </p:cViewPr>
  </p:outlineViewPr>
  <p:notesTextViewPr>
    <p:cViewPr>
      <p:scale>
        <a:sx n="150" d="100"/>
        <a:sy n="150" d="100"/>
      </p:scale>
      <p:origin x="0" y="0"/>
    </p:cViewPr>
  </p:notesTextViewPr>
  <p:sorterViewPr>
    <p:cViewPr>
      <p:scale>
        <a:sx n="66" d="100"/>
        <a:sy n="66" d="100"/>
      </p:scale>
      <p:origin x="0" y="301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gs" Target="tags/tag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13T10:09:24.392" idx="5">
    <p:pos x="10" y="10"/>
    <p:text>Add information from the Fleet Management Workshop Outline</p:text>
    <p:extLst>
      <p:ext uri="{C676402C-5697-4E1C-873F-D02D1690AC5C}">
        <p15:threadingInfo xmlns:p15="http://schemas.microsoft.com/office/powerpoint/2012/main" timeZoneBias="300"/>
      </p:ext>
    </p:extLst>
  </p:cm>
  <p:cm authorId="3" dt="2018-11-28T11:31:41.571" idx="1">
    <p:pos x="10" y="106"/>
    <p:text>Done</p:text>
    <p:extLst>
      <p:ext uri="{C676402C-5697-4E1C-873F-D02D1690AC5C}">
        <p15:threadingInfo xmlns:p15="http://schemas.microsoft.com/office/powerpoint/2012/main" timeZoneBias="360">
          <p15:parentCm authorId="1" idx="5"/>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9-13T10:05:38.542" idx="4">
    <p:pos x="10" y="10"/>
    <p:text>combine with previous slide</p:text>
    <p:extLst>
      <p:ext uri="{C676402C-5697-4E1C-873F-D02D1690AC5C}">
        <p15:threadingInfo xmlns:p15="http://schemas.microsoft.com/office/powerpoint/2012/main" timeZoneBias="300"/>
      </p:ext>
    </p:extLst>
  </p:cm>
</p:cmLst>
</file>

<file path=ppt/diagrams/_rels/data1.xml.rels><?xml version="1.0" encoding="UTF-8" standalone="yes"?>
<Relationships xmlns="http://schemas.openxmlformats.org/package/2006/relationships"><Relationship Id="rId2" Type="http://schemas.openxmlformats.org/officeDocument/2006/relationships/hyperlink" Target="mailto:Ramona.Jones@dfa.ms.gov" TargetMode="External"/><Relationship Id="rId1" Type="http://schemas.openxmlformats.org/officeDocument/2006/relationships/hyperlink" Target="mailto:Ashley.Harrell@dfa.ms.gov" TargetMode="External"/></Relationships>
</file>

<file path=ppt/diagrams/_rels/data1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image" Target="../media/image79.jpe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jpeg"/></Relationships>
</file>

<file path=ppt/diagrams/_rels/data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iagrams/_rels/data8.xml.rels><?xml version="1.0" encoding="UTF-8" standalone="yes"?>
<Relationships xmlns="http://schemas.openxmlformats.org/package/2006/relationships"><Relationship Id="rId1" Type="http://schemas.openxmlformats.org/officeDocument/2006/relationships/image" Target="../media/image61.png"/></Relationships>
</file>

<file path=ppt/diagrams/_rels/drawing1.xml.rels><?xml version="1.0" encoding="UTF-8" standalone="yes"?>
<Relationships xmlns="http://schemas.openxmlformats.org/package/2006/relationships"><Relationship Id="rId2" Type="http://schemas.openxmlformats.org/officeDocument/2006/relationships/hyperlink" Target="mailto:Ramona.Jones@dfa.ms.gov" TargetMode="External"/><Relationship Id="rId1" Type="http://schemas.openxmlformats.org/officeDocument/2006/relationships/hyperlink" Target="mailto:Ashley.Harrell@dfa.ms.gov" TargetMode="External"/></Relationships>
</file>

<file path=ppt/diagrams/_rels/drawing1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image" Target="../media/image7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iagrams/_rels/drawing8.xml.rels><?xml version="1.0" encoding="UTF-8" standalone="yes"?>
<Relationships xmlns="http://schemas.openxmlformats.org/package/2006/relationships"><Relationship Id="rId1" Type="http://schemas.openxmlformats.org/officeDocument/2006/relationships/image" Target="../media/image61.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4342A4-F218-48B9-AFEB-676CF73817F0}" type="doc">
      <dgm:prSet loTypeId="urn:microsoft.com/office/officeart/2005/8/layout/radial4" loCatId="relationship" qsTypeId="urn:microsoft.com/office/officeart/2005/8/quickstyle/simple3" qsCatId="simple" csTypeId="urn:microsoft.com/office/officeart/2005/8/colors/accent1_1" csCatId="accent1" phldr="1"/>
      <dgm:spPr/>
      <dgm:t>
        <a:bodyPr/>
        <a:lstStyle/>
        <a:p>
          <a:endParaRPr lang="en-US"/>
        </a:p>
      </dgm:t>
    </dgm:pt>
    <dgm:pt modelId="{3A322380-37E0-4ED9-8B7B-41982503C8A6}">
      <dgm:prSet phldrT="[Text]" custT="1"/>
      <dgm:spPr/>
      <dgm:t>
        <a:bodyPr/>
        <a:lstStyle/>
        <a:p>
          <a:pPr algn="ctr"/>
          <a:r>
            <a:rPr lang="en-US" sz="1600" dirty="0">
              <a:ln w="0"/>
              <a:solidFill>
                <a:schemeClr val="accent1">
                  <a:lumMod val="75000"/>
                </a:schemeClr>
              </a:solidFill>
              <a:effectLst>
                <a:outerShdw blurRad="38100" dist="25400" dir="5400000" algn="ctr" rotWithShape="0">
                  <a:srgbClr val="6E747A">
                    <a:alpha val="43000"/>
                  </a:srgbClr>
                </a:outerShdw>
              </a:effectLst>
            </a:rPr>
            <a:t>Woolfolk Building </a:t>
          </a:r>
        </a:p>
        <a:p>
          <a:pPr algn="ctr"/>
          <a:r>
            <a:rPr lang="en-US" sz="1400" dirty="0">
              <a:ln w="0"/>
              <a:solidFill>
                <a:schemeClr val="accent1">
                  <a:lumMod val="75000"/>
                </a:schemeClr>
              </a:solidFill>
              <a:effectLst>
                <a:outerShdw blurRad="38100" dist="25400" dir="5400000" algn="ctr" rotWithShape="0">
                  <a:srgbClr val="6E747A">
                    <a:alpha val="43000"/>
                  </a:srgbClr>
                </a:outerShdw>
              </a:effectLst>
            </a:rPr>
            <a:t>501 North West St - 701A</a:t>
          </a:r>
        </a:p>
        <a:p>
          <a:pPr algn="ctr"/>
          <a:r>
            <a:rPr lang="en-US" sz="1500" dirty="0">
              <a:ln w="0"/>
              <a:solidFill>
                <a:schemeClr val="accent1">
                  <a:lumMod val="75000"/>
                </a:schemeClr>
              </a:solidFill>
              <a:effectLst>
                <a:outerShdw blurRad="38100" dist="25400" dir="5400000" algn="ctr" rotWithShape="0">
                  <a:srgbClr val="6E747A">
                    <a:alpha val="43000"/>
                  </a:srgbClr>
                </a:outerShdw>
              </a:effectLst>
            </a:rPr>
            <a:t>Jackson, MS 39201</a:t>
          </a:r>
        </a:p>
      </dgm:t>
    </dgm:pt>
    <dgm:pt modelId="{970A6615-F1A1-4FC9-9491-004D9496C7DB}" type="parTrans" cxnId="{88EC33EC-8E39-4981-A66D-4C67F1493DBE}">
      <dgm:prSet/>
      <dgm:spPr/>
      <dgm:t>
        <a:bodyPr/>
        <a:lstStyle/>
        <a:p>
          <a:endParaRPr lang="en-US"/>
        </a:p>
      </dgm:t>
    </dgm:pt>
    <dgm:pt modelId="{B6F7CA14-A9C6-4CA6-B0CD-F189F8B32A71}" type="sibTrans" cxnId="{88EC33EC-8E39-4981-A66D-4C67F1493DBE}">
      <dgm:prSet/>
      <dgm:spPr/>
      <dgm:t>
        <a:bodyPr/>
        <a:lstStyle/>
        <a:p>
          <a:endParaRPr lang="en-US"/>
        </a:p>
      </dgm:t>
    </dgm:pt>
    <dgm:pt modelId="{12A76498-6BC4-4263-8EC1-A1E00B1412F5}">
      <dgm:prSet phldrT="[Text]" custT="1"/>
      <dgm:spPr/>
      <dgm:t>
        <a:bodyPr/>
        <a:lstStyle/>
        <a:p>
          <a:r>
            <a:rPr lang="en-US" sz="1400" b="1" dirty="0">
              <a:ln w="0"/>
              <a:solidFill>
                <a:schemeClr val="accent2">
                  <a:lumMod val="75000"/>
                </a:schemeClr>
              </a:solidFill>
              <a:effectLst>
                <a:outerShdw blurRad="38100" dist="25400" dir="5400000" algn="ctr" rotWithShape="0">
                  <a:srgbClr val="6E747A">
                    <a:alpha val="43000"/>
                  </a:srgbClr>
                </a:outerShdw>
              </a:effectLst>
            </a:rPr>
            <a:t>Alicia Adams</a:t>
          </a:r>
        </a:p>
        <a:p>
          <a:r>
            <a:rPr lang="en-US" sz="1200" b="1" dirty="0">
              <a:ln w="0"/>
              <a:solidFill>
                <a:schemeClr val="accent2">
                  <a:lumMod val="75000"/>
                </a:schemeClr>
              </a:solidFill>
              <a:effectLst>
                <a:outerShdw blurRad="38100" dist="25400" dir="5400000" algn="ctr" rotWithShape="0">
                  <a:srgbClr val="6E747A">
                    <a:alpha val="43000"/>
                  </a:srgbClr>
                </a:outerShdw>
              </a:effectLst>
            </a:rPr>
            <a:t>Contract Analyst</a:t>
          </a:r>
        </a:p>
        <a:p>
          <a:r>
            <a:rPr lang="en-US" sz="1200" b="0" dirty="0">
              <a:ln w="0"/>
              <a:solidFill>
                <a:schemeClr val="accent2">
                  <a:lumMod val="75000"/>
                </a:schemeClr>
              </a:solidFill>
              <a:effectLst/>
            </a:rPr>
            <a:t>601-359-3647</a:t>
          </a:r>
        </a:p>
        <a:p>
          <a:r>
            <a:rPr lang="en-US" sz="1200" b="0" dirty="0">
              <a:ln w="0"/>
              <a:solidFill>
                <a:schemeClr val="accent2">
                  <a:lumMod val="75000"/>
                </a:schemeClr>
              </a:solidFill>
              <a:effectLst/>
            </a:rPr>
            <a:t>Fax: 601-359-3910</a:t>
          </a:r>
        </a:p>
        <a:p>
          <a:r>
            <a:rPr lang="en-US" sz="1200" b="0" dirty="0">
              <a:ln w="0"/>
              <a:solidFill>
                <a:schemeClr val="accent2">
                  <a:lumMod val="75000"/>
                </a:schemeClr>
              </a:solidFill>
              <a:effectLst/>
              <a:hlinkClick xmlns:r="http://schemas.openxmlformats.org/officeDocument/2006/relationships" r:id="rId1"/>
            </a:rPr>
            <a:t>Alicia.Adams@dfa.ms.gov</a:t>
          </a:r>
          <a:r>
            <a:rPr lang="en-US" sz="1200" b="0" dirty="0">
              <a:ln w="0"/>
              <a:solidFill>
                <a:schemeClr val="accent2">
                  <a:lumMod val="75000"/>
                </a:schemeClr>
              </a:solidFill>
              <a:effectLst/>
            </a:rPr>
            <a:t> </a:t>
          </a:r>
        </a:p>
      </dgm:t>
    </dgm:pt>
    <dgm:pt modelId="{51DE005B-FCFC-41B3-AEF7-AACB158F036B}" type="parTrans" cxnId="{6A723A96-B9F8-42D5-BA55-C88D87650BDA}">
      <dgm:prSet/>
      <dgm:spPr/>
      <dgm:t>
        <a:bodyPr/>
        <a:lstStyle/>
        <a:p>
          <a:endParaRPr lang="en-US"/>
        </a:p>
      </dgm:t>
    </dgm:pt>
    <dgm:pt modelId="{182D75F7-FB9D-4D77-8A01-B037A6BD9C25}" type="sibTrans" cxnId="{6A723A96-B9F8-42D5-BA55-C88D87650BDA}">
      <dgm:prSet/>
      <dgm:spPr/>
      <dgm:t>
        <a:bodyPr/>
        <a:lstStyle/>
        <a:p>
          <a:endParaRPr lang="en-US"/>
        </a:p>
      </dgm:t>
    </dgm:pt>
    <dgm:pt modelId="{7F2A78BB-D70C-4153-9708-92587F24FE16}">
      <dgm:prSet phldrT="[Text]" custT="1"/>
      <dgm:spPr/>
      <dgm:t>
        <a:bodyPr/>
        <a:lstStyle/>
        <a:p>
          <a:r>
            <a:rPr lang="en-US" sz="1400" b="1" dirty="0">
              <a:ln w="0"/>
              <a:solidFill>
                <a:schemeClr val="accent2">
                  <a:lumMod val="75000"/>
                </a:schemeClr>
              </a:solidFill>
              <a:effectLst>
                <a:outerShdw blurRad="38100" dist="25400" dir="5400000" algn="ctr" rotWithShape="0">
                  <a:srgbClr val="6E747A">
                    <a:alpha val="43000"/>
                  </a:srgbClr>
                </a:outerShdw>
              </a:effectLst>
            </a:rPr>
            <a:t>Ramona Jones</a:t>
          </a:r>
        </a:p>
        <a:p>
          <a:r>
            <a:rPr lang="fr-FR" sz="1200" b="1" dirty="0">
              <a:ln w="0"/>
              <a:solidFill>
                <a:schemeClr val="accent2">
                  <a:lumMod val="75000"/>
                </a:schemeClr>
              </a:solidFill>
              <a:effectLst>
                <a:outerShdw blurRad="38100" dist="25400" dir="5400000" algn="ctr" rotWithShape="0">
                  <a:srgbClr val="6E747A">
                    <a:alpha val="43000"/>
                  </a:srgbClr>
                </a:outerShdw>
              </a:effectLst>
            </a:rPr>
            <a:t>Bureau Director</a:t>
          </a:r>
        </a:p>
        <a:p>
          <a:r>
            <a:rPr lang="fr-FR" sz="1200" dirty="0">
              <a:ln w="0"/>
              <a:solidFill>
                <a:schemeClr val="accent2">
                  <a:lumMod val="75000"/>
                </a:schemeClr>
              </a:solidFill>
              <a:effectLst/>
            </a:rPr>
            <a:t>601-359-9335</a:t>
          </a:r>
        </a:p>
        <a:p>
          <a:r>
            <a:rPr lang="fr-FR" sz="1200" dirty="0">
              <a:ln w="0"/>
              <a:solidFill>
                <a:schemeClr val="accent2">
                  <a:lumMod val="75000"/>
                </a:schemeClr>
              </a:solidFill>
              <a:effectLst/>
            </a:rPr>
            <a:t>Fax: 601-359-3910</a:t>
          </a:r>
        </a:p>
        <a:p>
          <a:r>
            <a:rPr lang="en-US" sz="1200" b="0" dirty="0">
              <a:ln w="0"/>
              <a:solidFill>
                <a:schemeClr val="accent2">
                  <a:lumMod val="75000"/>
                </a:schemeClr>
              </a:solidFill>
              <a:effectLst/>
              <a:hlinkClick xmlns:r="http://schemas.openxmlformats.org/officeDocument/2006/relationships" r:id="rId2"/>
            </a:rPr>
            <a:t>Ramona.Jones@dfa.ms.gov</a:t>
          </a:r>
          <a:endParaRPr lang="en-US" sz="1200" dirty="0">
            <a:ln w="0"/>
            <a:solidFill>
              <a:schemeClr val="accent2">
                <a:lumMod val="75000"/>
              </a:schemeClr>
            </a:solidFill>
            <a:effectLst/>
          </a:endParaRPr>
        </a:p>
      </dgm:t>
    </dgm:pt>
    <dgm:pt modelId="{ECDFB78E-2635-43FB-909D-51C1FED10FDD}" type="parTrans" cxnId="{96DA0908-BEBB-4254-BA59-96E44988BF8B}">
      <dgm:prSet/>
      <dgm:spPr/>
      <dgm:t>
        <a:bodyPr/>
        <a:lstStyle/>
        <a:p>
          <a:endParaRPr lang="en-US"/>
        </a:p>
      </dgm:t>
    </dgm:pt>
    <dgm:pt modelId="{803CBD9A-35BF-41E8-BD79-5C9A25FEB264}" type="sibTrans" cxnId="{96DA0908-BEBB-4254-BA59-96E44988BF8B}">
      <dgm:prSet/>
      <dgm:spPr/>
      <dgm:t>
        <a:bodyPr/>
        <a:lstStyle/>
        <a:p>
          <a:endParaRPr lang="en-US"/>
        </a:p>
      </dgm:t>
    </dgm:pt>
    <dgm:pt modelId="{BB9D1AD0-449B-4624-8260-8165CC7B0062}" type="pres">
      <dgm:prSet presAssocID="{FB4342A4-F218-48B9-AFEB-676CF73817F0}" presName="cycle" presStyleCnt="0">
        <dgm:presLayoutVars>
          <dgm:chMax val="1"/>
          <dgm:dir/>
          <dgm:animLvl val="ctr"/>
          <dgm:resizeHandles val="exact"/>
        </dgm:presLayoutVars>
      </dgm:prSet>
      <dgm:spPr/>
    </dgm:pt>
    <dgm:pt modelId="{18D4DD91-2509-4D89-9E5E-A8A813D2FD35}" type="pres">
      <dgm:prSet presAssocID="{3A322380-37E0-4ED9-8B7B-41982503C8A6}" presName="centerShape" presStyleLbl="node0" presStyleIdx="0" presStyleCnt="1" custScaleX="149925" custScaleY="128691" custLinFactNeighborX="-79" custLinFactNeighborY="-4861"/>
      <dgm:spPr/>
    </dgm:pt>
    <dgm:pt modelId="{2246108C-8892-4DED-9E40-8C5490400028}" type="pres">
      <dgm:prSet presAssocID="{51DE005B-FCFC-41B3-AEF7-AACB158F036B}" presName="parTrans" presStyleLbl="bgSibTrans2D1" presStyleIdx="0" presStyleCnt="2" custScaleX="50385" custScaleY="41961" custLinFactNeighborX="-26448" custLinFactNeighborY="-37655"/>
      <dgm:spPr/>
    </dgm:pt>
    <dgm:pt modelId="{9140DFD1-BADA-4AE4-A643-7F7C34962178}" type="pres">
      <dgm:prSet presAssocID="{12A76498-6BC4-4263-8EC1-A1E00B1412F5}" presName="node" presStyleLbl="node1" presStyleIdx="0" presStyleCnt="2" custRadScaleRad="102348" custRadScaleInc="114150">
        <dgm:presLayoutVars>
          <dgm:bulletEnabled val="1"/>
        </dgm:presLayoutVars>
      </dgm:prSet>
      <dgm:spPr/>
    </dgm:pt>
    <dgm:pt modelId="{FBA5C649-AE17-4175-9FCE-2DC484D9FBE8}" type="pres">
      <dgm:prSet presAssocID="{ECDFB78E-2635-43FB-909D-51C1FED10FDD}" presName="parTrans" presStyleLbl="bgSibTrans2D1" presStyleIdx="1" presStyleCnt="2" custScaleX="52732" custScaleY="23621" custLinFactY="-21878" custLinFactNeighborX="-265" custLinFactNeighborY="-100000"/>
      <dgm:spPr/>
    </dgm:pt>
    <dgm:pt modelId="{EE4117EA-28B5-440F-A779-E8279A8A4DB7}" type="pres">
      <dgm:prSet presAssocID="{7F2A78BB-D70C-4153-9708-92587F24FE16}" presName="node" presStyleLbl="node1" presStyleIdx="1" presStyleCnt="2" custRadScaleRad="104461" custRadScaleInc="-115310">
        <dgm:presLayoutVars>
          <dgm:bulletEnabled val="1"/>
        </dgm:presLayoutVars>
      </dgm:prSet>
      <dgm:spPr/>
    </dgm:pt>
  </dgm:ptLst>
  <dgm:cxnLst>
    <dgm:cxn modelId="{96DA0908-BEBB-4254-BA59-96E44988BF8B}" srcId="{3A322380-37E0-4ED9-8B7B-41982503C8A6}" destId="{7F2A78BB-D70C-4153-9708-92587F24FE16}" srcOrd="1" destOrd="0" parTransId="{ECDFB78E-2635-43FB-909D-51C1FED10FDD}" sibTransId="{803CBD9A-35BF-41E8-BD79-5C9A25FEB264}"/>
    <dgm:cxn modelId="{98918526-4DF8-4A8F-8F91-E83E78C0C261}" type="presOf" srcId="{FB4342A4-F218-48B9-AFEB-676CF73817F0}" destId="{BB9D1AD0-449B-4624-8260-8165CC7B0062}" srcOrd="0" destOrd="0" presId="urn:microsoft.com/office/officeart/2005/8/layout/radial4"/>
    <dgm:cxn modelId="{3346C569-05B6-455D-A2E6-887F587B2FF9}" type="presOf" srcId="{7F2A78BB-D70C-4153-9708-92587F24FE16}" destId="{EE4117EA-28B5-440F-A779-E8279A8A4DB7}" srcOrd="0" destOrd="0" presId="urn:microsoft.com/office/officeart/2005/8/layout/radial4"/>
    <dgm:cxn modelId="{75FA3D72-05E9-4551-B845-5AE011D8B3C7}" type="presOf" srcId="{12A76498-6BC4-4263-8EC1-A1E00B1412F5}" destId="{9140DFD1-BADA-4AE4-A643-7F7C34962178}" srcOrd="0" destOrd="0" presId="urn:microsoft.com/office/officeart/2005/8/layout/radial4"/>
    <dgm:cxn modelId="{C70E2F86-00E1-47E3-9591-FF77443CA2A1}" type="presOf" srcId="{51DE005B-FCFC-41B3-AEF7-AACB158F036B}" destId="{2246108C-8892-4DED-9E40-8C5490400028}" srcOrd="0" destOrd="0" presId="urn:microsoft.com/office/officeart/2005/8/layout/radial4"/>
    <dgm:cxn modelId="{6A723A96-B9F8-42D5-BA55-C88D87650BDA}" srcId="{3A322380-37E0-4ED9-8B7B-41982503C8A6}" destId="{12A76498-6BC4-4263-8EC1-A1E00B1412F5}" srcOrd="0" destOrd="0" parTransId="{51DE005B-FCFC-41B3-AEF7-AACB158F036B}" sibTransId="{182D75F7-FB9D-4D77-8A01-B037A6BD9C25}"/>
    <dgm:cxn modelId="{FC89CAD0-652E-42D6-8900-BBBCFC617238}" type="presOf" srcId="{3A322380-37E0-4ED9-8B7B-41982503C8A6}" destId="{18D4DD91-2509-4D89-9E5E-A8A813D2FD35}" srcOrd="0" destOrd="0" presId="urn:microsoft.com/office/officeart/2005/8/layout/radial4"/>
    <dgm:cxn modelId="{818507E0-5C36-426F-9CD2-3BD3DB299346}" type="presOf" srcId="{ECDFB78E-2635-43FB-909D-51C1FED10FDD}" destId="{FBA5C649-AE17-4175-9FCE-2DC484D9FBE8}" srcOrd="0" destOrd="0" presId="urn:microsoft.com/office/officeart/2005/8/layout/radial4"/>
    <dgm:cxn modelId="{88EC33EC-8E39-4981-A66D-4C67F1493DBE}" srcId="{FB4342A4-F218-48B9-AFEB-676CF73817F0}" destId="{3A322380-37E0-4ED9-8B7B-41982503C8A6}" srcOrd="0" destOrd="0" parTransId="{970A6615-F1A1-4FC9-9491-004D9496C7DB}" sibTransId="{B6F7CA14-A9C6-4CA6-B0CD-F189F8B32A71}"/>
    <dgm:cxn modelId="{D3361447-FBA1-492F-897D-1BE610F83285}" type="presParOf" srcId="{BB9D1AD0-449B-4624-8260-8165CC7B0062}" destId="{18D4DD91-2509-4D89-9E5E-A8A813D2FD35}" srcOrd="0" destOrd="0" presId="urn:microsoft.com/office/officeart/2005/8/layout/radial4"/>
    <dgm:cxn modelId="{406D58E9-7269-4BBD-BD07-E20DA343A378}" type="presParOf" srcId="{BB9D1AD0-449B-4624-8260-8165CC7B0062}" destId="{2246108C-8892-4DED-9E40-8C5490400028}" srcOrd="1" destOrd="0" presId="urn:microsoft.com/office/officeart/2005/8/layout/radial4"/>
    <dgm:cxn modelId="{DCD74B27-35B0-4628-835D-264EA34E97DE}" type="presParOf" srcId="{BB9D1AD0-449B-4624-8260-8165CC7B0062}" destId="{9140DFD1-BADA-4AE4-A643-7F7C34962178}" srcOrd="2" destOrd="0" presId="urn:microsoft.com/office/officeart/2005/8/layout/radial4"/>
    <dgm:cxn modelId="{AFF57E82-D4C0-4C9B-A967-878ED0F752D0}" type="presParOf" srcId="{BB9D1AD0-449B-4624-8260-8165CC7B0062}" destId="{FBA5C649-AE17-4175-9FCE-2DC484D9FBE8}" srcOrd="3" destOrd="0" presId="urn:microsoft.com/office/officeart/2005/8/layout/radial4"/>
    <dgm:cxn modelId="{5FDBEDB8-B9A0-458D-8E52-038BBD52C659}" type="presParOf" srcId="{BB9D1AD0-449B-4624-8260-8165CC7B0062}" destId="{EE4117EA-28B5-440F-A779-E8279A8A4DB7}" srcOrd="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4979D1-47D4-42AD-9F1D-7FA19F83393B}" type="doc">
      <dgm:prSet loTypeId="urn:microsoft.com/office/officeart/2005/8/layout/hList1" loCatId="list" qsTypeId="urn:microsoft.com/office/officeart/2005/8/quickstyle/simple5" qsCatId="simple" csTypeId="urn:microsoft.com/office/officeart/2005/8/colors/colorful3" csCatId="colorful" phldr="1"/>
      <dgm:spPr/>
      <dgm:t>
        <a:bodyPr/>
        <a:lstStyle/>
        <a:p>
          <a:endParaRPr lang="en-US"/>
        </a:p>
      </dgm:t>
    </dgm:pt>
    <dgm:pt modelId="{03D6F017-4EAE-4F02-B970-D67DC99967AC}">
      <dgm:prSet phldrT="[Text]"/>
      <dgm:spPr/>
      <dgm:t>
        <a:bodyPr/>
        <a:lstStyle/>
        <a:p>
          <a:r>
            <a:rPr lang="en-US" dirty="0">
              <a:ea typeface="+mj-ea"/>
              <a:cs typeface="Arial" pitchFamily="34" charset="0"/>
            </a:rPr>
            <a:t>Assignment Cost and MPG</a:t>
          </a:r>
          <a:endParaRPr lang="en-US" dirty="0"/>
        </a:p>
      </dgm:t>
    </dgm:pt>
    <dgm:pt modelId="{BA9E1988-2605-4236-ACBD-B9FB70E52202}" type="parTrans" cxnId="{10C88EC7-5CF5-4CB0-9302-5F95813586C8}">
      <dgm:prSet/>
      <dgm:spPr/>
      <dgm:t>
        <a:bodyPr/>
        <a:lstStyle/>
        <a:p>
          <a:endParaRPr lang="en-US"/>
        </a:p>
      </dgm:t>
    </dgm:pt>
    <dgm:pt modelId="{83F8E0B9-06EA-4003-9B5E-79D3935EEB63}" type="sibTrans" cxnId="{10C88EC7-5CF5-4CB0-9302-5F95813586C8}">
      <dgm:prSet/>
      <dgm:spPr/>
      <dgm:t>
        <a:bodyPr/>
        <a:lstStyle/>
        <a:p>
          <a:endParaRPr lang="en-US"/>
        </a:p>
      </dgm:t>
    </dgm:pt>
    <dgm:pt modelId="{535F7C82-5D0D-4DDA-8BAC-96BD804316CC}">
      <dgm:prSet phldrT="[Text]" custT="1"/>
      <dgm:spPr/>
      <dgm:t>
        <a:bodyPr/>
        <a:lstStyle/>
        <a:p>
          <a:r>
            <a:rPr lang="en-US" sz="1800" dirty="0">
              <a:ea typeface="+mj-ea"/>
              <a:cs typeface="Arial" pitchFamily="34" charset="0"/>
            </a:rPr>
            <a:t>Displays Fuel, Maintenance, and Repair Costs for multiple vehicles</a:t>
          </a:r>
          <a:endParaRPr lang="en-US" sz="1800" dirty="0"/>
        </a:p>
      </dgm:t>
    </dgm:pt>
    <dgm:pt modelId="{72228A8D-1A7F-4D88-9E00-30E38B6E0FB0}" type="parTrans" cxnId="{A12CDFEE-58AB-48B2-AADF-139D87D5F53D}">
      <dgm:prSet/>
      <dgm:spPr/>
      <dgm:t>
        <a:bodyPr/>
        <a:lstStyle/>
        <a:p>
          <a:endParaRPr lang="en-US"/>
        </a:p>
      </dgm:t>
    </dgm:pt>
    <dgm:pt modelId="{C9049EAE-4726-4AF7-B924-05C869CC85C2}" type="sibTrans" cxnId="{A12CDFEE-58AB-48B2-AADF-139D87D5F53D}">
      <dgm:prSet/>
      <dgm:spPr/>
      <dgm:t>
        <a:bodyPr/>
        <a:lstStyle/>
        <a:p>
          <a:endParaRPr lang="en-US"/>
        </a:p>
      </dgm:t>
    </dgm:pt>
    <dgm:pt modelId="{63800FB1-0003-460C-9126-92714301784A}">
      <dgm:prSet phldrT="[Text]" custT="1"/>
      <dgm:spPr/>
      <dgm:t>
        <a:bodyPr/>
        <a:lstStyle/>
        <a:p>
          <a:r>
            <a:rPr lang="en-US" sz="1800" dirty="0">
              <a:ea typeface="+mj-ea"/>
              <a:cs typeface="Arial" pitchFamily="34" charset="0"/>
            </a:rPr>
            <a:t>Gives cost of ownership analysis</a:t>
          </a:r>
          <a:br>
            <a:rPr lang="en-US" sz="2200" dirty="0">
              <a:ea typeface="+mj-ea"/>
              <a:cs typeface="Arial" pitchFamily="34" charset="0"/>
            </a:rPr>
          </a:br>
          <a:endParaRPr lang="en-US" sz="2200" dirty="0"/>
        </a:p>
      </dgm:t>
    </dgm:pt>
    <dgm:pt modelId="{E3988786-E2EE-435E-A61A-1CF982EFA80F}" type="parTrans" cxnId="{C27449FF-EE78-464E-9F2E-5CA1B5C2CD8D}">
      <dgm:prSet/>
      <dgm:spPr/>
      <dgm:t>
        <a:bodyPr/>
        <a:lstStyle/>
        <a:p>
          <a:endParaRPr lang="en-US"/>
        </a:p>
      </dgm:t>
    </dgm:pt>
    <dgm:pt modelId="{6D76F4BC-91B3-4B13-A435-A5BC0B3F82B5}" type="sibTrans" cxnId="{C27449FF-EE78-464E-9F2E-5CA1B5C2CD8D}">
      <dgm:prSet/>
      <dgm:spPr/>
      <dgm:t>
        <a:bodyPr/>
        <a:lstStyle/>
        <a:p>
          <a:endParaRPr lang="en-US"/>
        </a:p>
      </dgm:t>
    </dgm:pt>
    <dgm:pt modelId="{517A435B-461F-45F5-8091-CD09BBDD55D1}">
      <dgm:prSet phldrT="[Text]"/>
      <dgm:spPr/>
      <dgm:t>
        <a:bodyPr/>
        <a:lstStyle/>
        <a:p>
          <a:r>
            <a:rPr lang="en-US" dirty="0">
              <a:ea typeface="+mj-ea"/>
              <a:cs typeface="Arial" pitchFamily="34" charset="0"/>
            </a:rPr>
            <a:t>State Auditor’s Report</a:t>
          </a:r>
          <a:endParaRPr lang="en-US" dirty="0"/>
        </a:p>
      </dgm:t>
    </dgm:pt>
    <dgm:pt modelId="{8A4464A5-90F7-40D0-A3A8-C99DC836C7B0}" type="parTrans" cxnId="{2DAE8A3B-7E65-4557-A4E8-77A60FFA3774}">
      <dgm:prSet/>
      <dgm:spPr/>
      <dgm:t>
        <a:bodyPr/>
        <a:lstStyle/>
        <a:p>
          <a:endParaRPr lang="en-US"/>
        </a:p>
      </dgm:t>
    </dgm:pt>
    <dgm:pt modelId="{700AA552-4108-47F4-853B-1991C4831AE9}" type="sibTrans" cxnId="{2DAE8A3B-7E65-4557-A4E8-77A60FFA3774}">
      <dgm:prSet/>
      <dgm:spPr/>
      <dgm:t>
        <a:bodyPr/>
        <a:lstStyle/>
        <a:p>
          <a:endParaRPr lang="en-US"/>
        </a:p>
      </dgm:t>
    </dgm:pt>
    <dgm:pt modelId="{6B31A853-EA85-4145-9793-C714D02A0A41}">
      <dgm:prSet phldrT="[Text]" custT="1"/>
      <dgm:spPr/>
      <dgm:t>
        <a:bodyPr/>
        <a:lstStyle/>
        <a:p>
          <a:r>
            <a:rPr lang="en-US" sz="1800" dirty="0">
              <a:ea typeface="+mj-ea"/>
              <a:cs typeface="Arial" pitchFamily="34" charset="0"/>
            </a:rPr>
            <a:t>Displays the vehicles for an agency</a:t>
          </a:r>
          <a:endParaRPr lang="en-US" sz="1800" dirty="0"/>
        </a:p>
      </dgm:t>
    </dgm:pt>
    <dgm:pt modelId="{5A08A4D6-ECEC-4A0D-9CE8-F132469C7893}" type="parTrans" cxnId="{64FF2B64-4C72-44B2-903D-B0BC0BAE6D9E}">
      <dgm:prSet/>
      <dgm:spPr/>
      <dgm:t>
        <a:bodyPr/>
        <a:lstStyle/>
        <a:p>
          <a:endParaRPr lang="en-US"/>
        </a:p>
      </dgm:t>
    </dgm:pt>
    <dgm:pt modelId="{4645E6DE-D671-4B24-949A-654BB8175CBC}" type="sibTrans" cxnId="{64FF2B64-4C72-44B2-903D-B0BC0BAE6D9E}">
      <dgm:prSet/>
      <dgm:spPr/>
      <dgm:t>
        <a:bodyPr/>
        <a:lstStyle/>
        <a:p>
          <a:endParaRPr lang="en-US"/>
        </a:p>
      </dgm:t>
    </dgm:pt>
    <dgm:pt modelId="{B13D7F55-6832-46D9-AA20-611777A0DCD0}">
      <dgm:prSet phldrT="[Text]"/>
      <dgm:spPr/>
      <dgm:t>
        <a:bodyPr/>
        <a:lstStyle/>
        <a:p>
          <a:r>
            <a:rPr lang="en-US" dirty="0">
              <a:ea typeface="+mj-ea"/>
              <a:cs typeface="Arial" pitchFamily="34" charset="0"/>
            </a:rPr>
            <a:t>Vehicle Disposal Forecast</a:t>
          </a:r>
          <a:endParaRPr lang="en-US" dirty="0"/>
        </a:p>
      </dgm:t>
    </dgm:pt>
    <dgm:pt modelId="{8AA5043C-B4B4-4555-9BE3-0CD200533636}" type="parTrans" cxnId="{9899559E-8058-457A-AD6B-31ED7870F05A}">
      <dgm:prSet/>
      <dgm:spPr/>
      <dgm:t>
        <a:bodyPr/>
        <a:lstStyle/>
        <a:p>
          <a:endParaRPr lang="en-US"/>
        </a:p>
      </dgm:t>
    </dgm:pt>
    <dgm:pt modelId="{AFB503D2-B12C-42D9-9749-FCD994957B16}" type="sibTrans" cxnId="{9899559E-8058-457A-AD6B-31ED7870F05A}">
      <dgm:prSet/>
      <dgm:spPr/>
      <dgm:t>
        <a:bodyPr/>
        <a:lstStyle/>
        <a:p>
          <a:endParaRPr lang="en-US"/>
        </a:p>
      </dgm:t>
    </dgm:pt>
    <dgm:pt modelId="{186A9940-AE8C-4950-BCDD-7CDE9D2A1D57}">
      <dgm:prSet phldrT="[Text]" custT="1"/>
      <dgm:spPr/>
      <dgm:t>
        <a:bodyPr/>
        <a:lstStyle/>
        <a:p>
          <a:r>
            <a:rPr lang="en-US" sz="1800" dirty="0">
              <a:ea typeface="+mj-ea"/>
              <a:cs typeface="Arial" pitchFamily="34" charset="0"/>
            </a:rPr>
            <a:t>Displays multiple vehicles and their current odometer value</a:t>
          </a:r>
          <a:endParaRPr lang="en-US" sz="1800" dirty="0"/>
        </a:p>
      </dgm:t>
    </dgm:pt>
    <dgm:pt modelId="{6C8C5885-E946-4CD7-870F-D9EBB9CA4E1E}" type="parTrans" cxnId="{947FF282-C88C-45C4-BE1A-AC59DCD0F3C2}">
      <dgm:prSet/>
      <dgm:spPr/>
      <dgm:t>
        <a:bodyPr/>
        <a:lstStyle/>
        <a:p>
          <a:endParaRPr lang="en-US"/>
        </a:p>
      </dgm:t>
    </dgm:pt>
    <dgm:pt modelId="{59A1FCCE-2C7C-4E94-8334-D14BB4D427C0}" type="sibTrans" cxnId="{947FF282-C88C-45C4-BE1A-AC59DCD0F3C2}">
      <dgm:prSet/>
      <dgm:spPr/>
      <dgm:t>
        <a:bodyPr/>
        <a:lstStyle/>
        <a:p>
          <a:endParaRPr lang="en-US"/>
        </a:p>
      </dgm:t>
    </dgm:pt>
    <dgm:pt modelId="{ECF73ADD-DAC9-4EA5-A24F-64111A587D26}" type="pres">
      <dgm:prSet presAssocID="{D84979D1-47D4-42AD-9F1D-7FA19F83393B}" presName="Name0" presStyleCnt="0">
        <dgm:presLayoutVars>
          <dgm:dir/>
          <dgm:animLvl val="lvl"/>
          <dgm:resizeHandles val="exact"/>
        </dgm:presLayoutVars>
      </dgm:prSet>
      <dgm:spPr/>
    </dgm:pt>
    <dgm:pt modelId="{A589EB8A-5A75-470E-A6BE-140DD9A15099}" type="pres">
      <dgm:prSet presAssocID="{03D6F017-4EAE-4F02-B970-D67DC99967AC}" presName="composite" presStyleCnt="0"/>
      <dgm:spPr/>
    </dgm:pt>
    <dgm:pt modelId="{EB5C9194-FD14-4DA0-8255-82E880767A6E}" type="pres">
      <dgm:prSet presAssocID="{03D6F017-4EAE-4F02-B970-D67DC99967AC}" presName="parTx" presStyleLbl="alignNode1" presStyleIdx="0" presStyleCnt="3">
        <dgm:presLayoutVars>
          <dgm:chMax val="0"/>
          <dgm:chPref val="0"/>
          <dgm:bulletEnabled val="1"/>
        </dgm:presLayoutVars>
      </dgm:prSet>
      <dgm:spPr/>
    </dgm:pt>
    <dgm:pt modelId="{7E5AE8FC-B306-4260-93A7-5237A3539B19}" type="pres">
      <dgm:prSet presAssocID="{03D6F017-4EAE-4F02-B970-D67DC99967AC}" presName="desTx" presStyleLbl="alignAccFollowNode1" presStyleIdx="0" presStyleCnt="3">
        <dgm:presLayoutVars>
          <dgm:bulletEnabled val="1"/>
        </dgm:presLayoutVars>
      </dgm:prSet>
      <dgm:spPr/>
    </dgm:pt>
    <dgm:pt modelId="{CD20B405-425F-495A-8F4F-F5900B7F05A4}" type="pres">
      <dgm:prSet presAssocID="{83F8E0B9-06EA-4003-9B5E-79D3935EEB63}" presName="space" presStyleCnt="0"/>
      <dgm:spPr/>
    </dgm:pt>
    <dgm:pt modelId="{8B241923-4D4E-4970-8301-8F48488B05E5}" type="pres">
      <dgm:prSet presAssocID="{517A435B-461F-45F5-8091-CD09BBDD55D1}" presName="composite" presStyleCnt="0"/>
      <dgm:spPr/>
    </dgm:pt>
    <dgm:pt modelId="{20ECAFBE-6471-4142-A72B-A278984D7D91}" type="pres">
      <dgm:prSet presAssocID="{517A435B-461F-45F5-8091-CD09BBDD55D1}" presName="parTx" presStyleLbl="alignNode1" presStyleIdx="1" presStyleCnt="3">
        <dgm:presLayoutVars>
          <dgm:chMax val="0"/>
          <dgm:chPref val="0"/>
          <dgm:bulletEnabled val="1"/>
        </dgm:presLayoutVars>
      </dgm:prSet>
      <dgm:spPr/>
    </dgm:pt>
    <dgm:pt modelId="{5A5B9671-7F08-49D1-811C-BE5DC01F399A}" type="pres">
      <dgm:prSet presAssocID="{517A435B-461F-45F5-8091-CD09BBDD55D1}" presName="desTx" presStyleLbl="alignAccFollowNode1" presStyleIdx="1" presStyleCnt="3">
        <dgm:presLayoutVars>
          <dgm:bulletEnabled val="1"/>
        </dgm:presLayoutVars>
      </dgm:prSet>
      <dgm:spPr/>
    </dgm:pt>
    <dgm:pt modelId="{131FF4E0-0A47-4186-8A53-D6477E832F94}" type="pres">
      <dgm:prSet presAssocID="{700AA552-4108-47F4-853B-1991C4831AE9}" presName="space" presStyleCnt="0"/>
      <dgm:spPr/>
    </dgm:pt>
    <dgm:pt modelId="{49820326-3EA4-4545-9A5C-5E494D3C384B}" type="pres">
      <dgm:prSet presAssocID="{B13D7F55-6832-46D9-AA20-611777A0DCD0}" presName="composite" presStyleCnt="0"/>
      <dgm:spPr/>
    </dgm:pt>
    <dgm:pt modelId="{0253887A-A1CD-446B-85FE-F7C847215262}" type="pres">
      <dgm:prSet presAssocID="{B13D7F55-6832-46D9-AA20-611777A0DCD0}" presName="parTx" presStyleLbl="alignNode1" presStyleIdx="2" presStyleCnt="3">
        <dgm:presLayoutVars>
          <dgm:chMax val="0"/>
          <dgm:chPref val="0"/>
          <dgm:bulletEnabled val="1"/>
        </dgm:presLayoutVars>
      </dgm:prSet>
      <dgm:spPr/>
    </dgm:pt>
    <dgm:pt modelId="{C113339E-B6A2-48AA-AE5F-6677FCFD7DF4}" type="pres">
      <dgm:prSet presAssocID="{B13D7F55-6832-46D9-AA20-611777A0DCD0}" presName="desTx" presStyleLbl="alignAccFollowNode1" presStyleIdx="2" presStyleCnt="3">
        <dgm:presLayoutVars>
          <dgm:bulletEnabled val="1"/>
        </dgm:presLayoutVars>
      </dgm:prSet>
      <dgm:spPr/>
    </dgm:pt>
  </dgm:ptLst>
  <dgm:cxnLst>
    <dgm:cxn modelId="{CE5EE00D-B68C-4E00-94BA-64E4FF2E0659}" type="presOf" srcId="{D84979D1-47D4-42AD-9F1D-7FA19F83393B}" destId="{ECF73ADD-DAC9-4EA5-A24F-64111A587D26}" srcOrd="0" destOrd="0" presId="urn:microsoft.com/office/officeart/2005/8/layout/hList1"/>
    <dgm:cxn modelId="{6754091C-8121-4060-990C-E2240E2DF59D}" type="presOf" srcId="{6B31A853-EA85-4145-9793-C714D02A0A41}" destId="{5A5B9671-7F08-49D1-811C-BE5DC01F399A}" srcOrd="0" destOrd="0" presId="urn:microsoft.com/office/officeart/2005/8/layout/hList1"/>
    <dgm:cxn modelId="{C399A137-0724-46C5-A761-F1E9F18A04AB}" type="presOf" srcId="{186A9940-AE8C-4950-BCDD-7CDE9D2A1D57}" destId="{C113339E-B6A2-48AA-AE5F-6677FCFD7DF4}" srcOrd="0" destOrd="0" presId="urn:microsoft.com/office/officeart/2005/8/layout/hList1"/>
    <dgm:cxn modelId="{2DAE8A3B-7E65-4557-A4E8-77A60FFA3774}" srcId="{D84979D1-47D4-42AD-9F1D-7FA19F83393B}" destId="{517A435B-461F-45F5-8091-CD09BBDD55D1}" srcOrd="1" destOrd="0" parTransId="{8A4464A5-90F7-40D0-A3A8-C99DC836C7B0}" sibTransId="{700AA552-4108-47F4-853B-1991C4831AE9}"/>
    <dgm:cxn modelId="{64FF2B64-4C72-44B2-903D-B0BC0BAE6D9E}" srcId="{517A435B-461F-45F5-8091-CD09BBDD55D1}" destId="{6B31A853-EA85-4145-9793-C714D02A0A41}" srcOrd="0" destOrd="0" parTransId="{5A08A4D6-ECEC-4A0D-9CE8-F132469C7893}" sibTransId="{4645E6DE-D671-4B24-949A-654BB8175CBC}"/>
    <dgm:cxn modelId="{947FF282-C88C-45C4-BE1A-AC59DCD0F3C2}" srcId="{B13D7F55-6832-46D9-AA20-611777A0DCD0}" destId="{186A9940-AE8C-4950-BCDD-7CDE9D2A1D57}" srcOrd="0" destOrd="0" parTransId="{6C8C5885-E946-4CD7-870F-D9EBB9CA4E1E}" sibTransId="{59A1FCCE-2C7C-4E94-8334-D14BB4D427C0}"/>
    <dgm:cxn modelId="{DA850899-23AA-4AB6-A196-4F3E907CC847}" type="presOf" srcId="{63800FB1-0003-460C-9126-92714301784A}" destId="{7E5AE8FC-B306-4260-93A7-5237A3539B19}" srcOrd="0" destOrd="1" presId="urn:microsoft.com/office/officeart/2005/8/layout/hList1"/>
    <dgm:cxn modelId="{9899559E-8058-457A-AD6B-31ED7870F05A}" srcId="{D84979D1-47D4-42AD-9F1D-7FA19F83393B}" destId="{B13D7F55-6832-46D9-AA20-611777A0DCD0}" srcOrd="2" destOrd="0" parTransId="{8AA5043C-B4B4-4555-9BE3-0CD200533636}" sibTransId="{AFB503D2-B12C-42D9-9749-FCD994957B16}"/>
    <dgm:cxn modelId="{60960DAD-04F5-4EA5-8B0B-6A9D91A89634}" type="presOf" srcId="{517A435B-461F-45F5-8091-CD09BBDD55D1}" destId="{20ECAFBE-6471-4142-A72B-A278984D7D91}" srcOrd="0" destOrd="0" presId="urn:microsoft.com/office/officeart/2005/8/layout/hList1"/>
    <dgm:cxn modelId="{10C88EC7-5CF5-4CB0-9302-5F95813586C8}" srcId="{D84979D1-47D4-42AD-9F1D-7FA19F83393B}" destId="{03D6F017-4EAE-4F02-B970-D67DC99967AC}" srcOrd="0" destOrd="0" parTransId="{BA9E1988-2605-4236-ACBD-B9FB70E52202}" sibTransId="{83F8E0B9-06EA-4003-9B5E-79D3935EEB63}"/>
    <dgm:cxn modelId="{20380DD9-CF41-48FF-9938-75B15B88AE37}" type="presOf" srcId="{03D6F017-4EAE-4F02-B970-D67DC99967AC}" destId="{EB5C9194-FD14-4DA0-8255-82E880767A6E}" srcOrd="0" destOrd="0" presId="urn:microsoft.com/office/officeart/2005/8/layout/hList1"/>
    <dgm:cxn modelId="{88234AE9-64C8-4C0E-B083-74F85045F5A4}" type="presOf" srcId="{535F7C82-5D0D-4DDA-8BAC-96BD804316CC}" destId="{7E5AE8FC-B306-4260-93A7-5237A3539B19}" srcOrd="0" destOrd="0" presId="urn:microsoft.com/office/officeart/2005/8/layout/hList1"/>
    <dgm:cxn modelId="{A12CDFEE-58AB-48B2-AADF-139D87D5F53D}" srcId="{03D6F017-4EAE-4F02-B970-D67DC99967AC}" destId="{535F7C82-5D0D-4DDA-8BAC-96BD804316CC}" srcOrd="0" destOrd="0" parTransId="{72228A8D-1A7F-4D88-9E00-30E38B6E0FB0}" sibTransId="{C9049EAE-4726-4AF7-B924-05C869CC85C2}"/>
    <dgm:cxn modelId="{4FAFFDF1-2221-4CD0-B109-F19A5887ABAD}" type="presOf" srcId="{B13D7F55-6832-46D9-AA20-611777A0DCD0}" destId="{0253887A-A1CD-446B-85FE-F7C847215262}" srcOrd="0" destOrd="0" presId="urn:microsoft.com/office/officeart/2005/8/layout/hList1"/>
    <dgm:cxn modelId="{C27449FF-EE78-464E-9F2E-5CA1B5C2CD8D}" srcId="{03D6F017-4EAE-4F02-B970-D67DC99967AC}" destId="{63800FB1-0003-460C-9126-92714301784A}" srcOrd="1" destOrd="0" parTransId="{E3988786-E2EE-435E-A61A-1CF982EFA80F}" sibTransId="{6D76F4BC-91B3-4B13-A435-A5BC0B3F82B5}"/>
    <dgm:cxn modelId="{E41EFF40-733C-4409-A174-157D79331C80}" type="presParOf" srcId="{ECF73ADD-DAC9-4EA5-A24F-64111A587D26}" destId="{A589EB8A-5A75-470E-A6BE-140DD9A15099}" srcOrd="0" destOrd="0" presId="urn:microsoft.com/office/officeart/2005/8/layout/hList1"/>
    <dgm:cxn modelId="{F8B57FE7-A744-4CCE-89AA-D3B753503563}" type="presParOf" srcId="{A589EB8A-5A75-470E-A6BE-140DD9A15099}" destId="{EB5C9194-FD14-4DA0-8255-82E880767A6E}" srcOrd="0" destOrd="0" presId="urn:microsoft.com/office/officeart/2005/8/layout/hList1"/>
    <dgm:cxn modelId="{33285C88-B591-4A4D-AE99-CDEAC3936076}" type="presParOf" srcId="{A589EB8A-5A75-470E-A6BE-140DD9A15099}" destId="{7E5AE8FC-B306-4260-93A7-5237A3539B19}" srcOrd="1" destOrd="0" presId="urn:microsoft.com/office/officeart/2005/8/layout/hList1"/>
    <dgm:cxn modelId="{CF4162FB-08E4-4045-9F9E-BA330A0E70BF}" type="presParOf" srcId="{ECF73ADD-DAC9-4EA5-A24F-64111A587D26}" destId="{CD20B405-425F-495A-8F4F-F5900B7F05A4}" srcOrd="1" destOrd="0" presId="urn:microsoft.com/office/officeart/2005/8/layout/hList1"/>
    <dgm:cxn modelId="{6CB88C66-1A64-4378-A9EA-81A341823D8A}" type="presParOf" srcId="{ECF73ADD-DAC9-4EA5-A24F-64111A587D26}" destId="{8B241923-4D4E-4970-8301-8F48488B05E5}" srcOrd="2" destOrd="0" presId="urn:microsoft.com/office/officeart/2005/8/layout/hList1"/>
    <dgm:cxn modelId="{DAF93C05-8483-48E5-A397-2406B242F5DE}" type="presParOf" srcId="{8B241923-4D4E-4970-8301-8F48488B05E5}" destId="{20ECAFBE-6471-4142-A72B-A278984D7D91}" srcOrd="0" destOrd="0" presId="urn:microsoft.com/office/officeart/2005/8/layout/hList1"/>
    <dgm:cxn modelId="{DEB74CA9-5653-43FA-81D4-4D0469EFC7B6}" type="presParOf" srcId="{8B241923-4D4E-4970-8301-8F48488B05E5}" destId="{5A5B9671-7F08-49D1-811C-BE5DC01F399A}" srcOrd="1" destOrd="0" presId="urn:microsoft.com/office/officeart/2005/8/layout/hList1"/>
    <dgm:cxn modelId="{85DA0112-7DBA-4B2E-86F5-F225EC2931C9}" type="presParOf" srcId="{ECF73ADD-DAC9-4EA5-A24F-64111A587D26}" destId="{131FF4E0-0A47-4186-8A53-D6477E832F94}" srcOrd="3" destOrd="0" presId="urn:microsoft.com/office/officeart/2005/8/layout/hList1"/>
    <dgm:cxn modelId="{31E9314B-0BB8-45E5-9C15-F37017F6452C}" type="presParOf" srcId="{ECF73ADD-DAC9-4EA5-A24F-64111A587D26}" destId="{49820326-3EA4-4545-9A5C-5E494D3C384B}" srcOrd="4" destOrd="0" presId="urn:microsoft.com/office/officeart/2005/8/layout/hList1"/>
    <dgm:cxn modelId="{272BE0BE-CCED-43AE-BD42-C08CAFD051B3}" type="presParOf" srcId="{49820326-3EA4-4545-9A5C-5E494D3C384B}" destId="{0253887A-A1CD-446B-85FE-F7C847215262}" srcOrd="0" destOrd="0" presId="urn:microsoft.com/office/officeart/2005/8/layout/hList1"/>
    <dgm:cxn modelId="{CC9CDCC5-D015-487F-A00F-3F307D20B246}" type="presParOf" srcId="{49820326-3EA4-4545-9A5C-5E494D3C384B}" destId="{C113339E-B6A2-48AA-AE5F-6677FCFD7DF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3C31D8-8F76-4F6B-8FF3-F1C57409E216}" type="doc">
      <dgm:prSet loTypeId="urn:diagrams.loki3.com/BracketList" loCatId="list" qsTypeId="urn:microsoft.com/office/officeart/2005/8/quickstyle/simple3" qsCatId="simple" csTypeId="urn:microsoft.com/office/officeart/2005/8/colors/colorful4" csCatId="colorful" phldr="1"/>
      <dgm:spPr/>
      <dgm:t>
        <a:bodyPr/>
        <a:lstStyle/>
        <a:p>
          <a:endParaRPr lang="en-US"/>
        </a:p>
      </dgm:t>
    </dgm:pt>
    <dgm:pt modelId="{3AC93DA8-8DD8-44C6-8528-DAE571BDCF08}">
      <dgm:prSet phldrT="[Text]"/>
      <dgm:spPr/>
      <dgm:t>
        <a:bodyPr/>
        <a:lstStyle/>
        <a:p>
          <a:r>
            <a:rPr lang="en-US" b="0" dirty="0"/>
            <a:t>Historical Postings</a:t>
          </a:r>
        </a:p>
      </dgm:t>
    </dgm:pt>
    <dgm:pt modelId="{18E3D84A-9C26-48AA-A0A0-80A6B7CF47DB}" type="parTrans" cxnId="{0BC550EE-2702-48D2-9F46-C47176E5C0A1}">
      <dgm:prSet/>
      <dgm:spPr/>
      <dgm:t>
        <a:bodyPr/>
        <a:lstStyle/>
        <a:p>
          <a:endParaRPr lang="en-US"/>
        </a:p>
      </dgm:t>
    </dgm:pt>
    <dgm:pt modelId="{FC9C75CE-7A58-48B7-B075-FB39F85765DB}" type="sibTrans" cxnId="{0BC550EE-2702-48D2-9F46-C47176E5C0A1}">
      <dgm:prSet/>
      <dgm:spPr/>
      <dgm:t>
        <a:bodyPr/>
        <a:lstStyle/>
        <a:p>
          <a:endParaRPr lang="en-US"/>
        </a:p>
      </dgm:t>
    </dgm:pt>
    <dgm:pt modelId="{7F7115F2-90E6-4D1C-B128-C4CA3562E65F}">
      <dgm:prSet phldrT="[Text]" custT="1"/>
      <dgm:spPr/>
      <dgm:t>
        <a:bodyPr/>
        <a:lstStyle/>
        <a:p>
          <a:r>
            <a:rPr lang="en-US" sz="1400" dirty="0">
              <a:latin typeface="+mn-lt"/>
              <a:ea typeface="+mn-ea"/>
              <a:cs typeface="Arial" pitchFamily="34" charset="0"/>
            </a:rPr>
            <a:t>Maintenance and Repair (</a:t>
          </a:r>
          <a:r>
            <a:rPr lang="en-US" sz="1400" b="1" dirty="0">
              <a:latin typeface="+mn-lt"/>
              <a:ea typeface="+mn-ea"/>
              <a:cs typeface="Arial" pitchFamily="34" charset="0"/>
            </a:rPr>
            <a:t>IW61</a:t>
          </a:r>
          <a:r>
            <a:rPr lang="en-US" sz="1400" dirty="0">
              <a:latin typeface="+mn-lt"/>
              <a:ea typeface="+mn-ea"/>
              <a:cs typeface="Arial" pitchFamily="34" charset="0"/>
            </a:rPr>
            <a:t>)</a:t>
          </a:r>
          <a:br>
            <a:rPr lang="en-US" sz="1400" dirty="0">
              <a:latin typeface="+mn-lt"/>
              <a:ea typeface="+mn-ea"/>
              <a:cs typeface="Arial" pitchFamily="34" charset="0"/>
            </a:rPr>
          </a:br>
          <a:endParaRPr lang="en-US" sz="1400" dirty="0"/>
        </a:p>
      </dgm:t>
    </dgm:pt>
    <dgm:pt modelId="{CBC612B0-5CA3-4EC0-B072-D7C304179B99}" type="parTrans" cxnId="{9E198D0A-DF4F-4BEB-9E7B-EEFE976C526E}">
      <dgm:prSet/>
      <dgm:spPr/>
      <dgm:t>
        <a:bodyPr/>
        <a:lstStyle/>
        <a:p>
          <a:endParaRPr lang="en-US"/>
        </a:p>
      </dgm:t>
    </dgm:pt>
    <dgm:pt modelId="{F0AA3435-9D70-43DB-9E97-871EE7177C5B}" type="sibTrans" cxnId="{9E198D0A-DF4F-4BEB-9E7B-EEFE976C526E}">
      <dgm:prSet/>
      <dgm:spPr/>
      <dgm:t>
        <a:bodyPr/>
        <a:lstStyle/>
        <a:p>
          <a:endParaRPr lang="en-US"/>
        </a:p>
      </dgm:t>
    </dgm:pt>
    <dgm:pt modelId="{60E2D8E0-B964-4726-8CDC-3FA73A5E1EB4}">
      <dgm:prSet phldrT="[Text]"/>
      <dgm:spPr/>
      <dgm:t>
        <a:bodyPr/>
        <a:lstStyle/>
        <a:p>
          <a:r>
            <a:rPr lang="en-US" b="0" dirty="0">
              <a:latin typeface="+mn-lt"/>
              <a:ea typeface="+mn-ea"/>
              <a:cs typeface="Arial" pitchFamily="34" charset="0"/>
            </a:rPr>
            <a:t>Correcting FuelMan Posting Errors</a:t>
          </a:r>
          <a:endParaRPr lang="en-US" b="0" dirty="0"/>
        </a:p>
      </dgm:t>
    </dgm:pt>
    <dgm:pt modelId="{A960AEB9-06F3-4404-AA3A-30C1954B28AA}" type="parTrans" cxnId="{1FE6338E-3018-405A-A9E8-BE81DEDFBF02}">
      <dgm:prSet/>
      <dgm:spPr/>
      <dgm:t>
        <a:bodyPr/>
        <a:lstStyle/>
        <a:p>
          <a:endParaRPr lang="en-US"/>
        </a:p>
      </dgm:t>
    </dgm:pt>
    <dgm:pt modelId="{FABBC15F-246C-4870-BBE1-04FC87184420}" type="sibTrans" cxnId="{1FE6338E-3018-405A-A9E8-BE81DEDFBF02}">
      <dgm:prSet/>
      <dgm:spPr/>
      <dgm:t>
        <a:bodyPr/>
        <a:lstStyle/>
        <a:p>
          <a:endParaRPr lang="en-US"/>
        </a:p>
      </dgm:t>
    </dgm:pt>
    <dgm:pt modelId="{232BAB66-B332-406C-8ACF-A08A8414BBF9}">
      <dgm:prSet phldrT="[Text]" custT="1"/>
      <dgm:spPr/>
      <dgm:t>
        <a:bodyPr/>
        <a:lstStyle/>
        <a:p>
          <a:r>
            <a:rPr lang="en-US" sz="1400" dirty="0">
              <a:latin typeface="+mn-lt"/>
              <a:ea typeface="+mn-ea"/>
              <a:cs typeface="Arial" pitchFamily="34" charset="0"/>
            </a:rPr>
            <a:t>FuelMan Logger Report (</a:t>
          </a:r>
          <a:r>
            <a:rPr lang="en-US" sz="1400" b="1" dirty="0" err="1">
              <a:latin typeface="+mn-lt"/>
              <a:ea typeface="+mn-ea"/>
              <a:cs typeface="Arial" pitchFamily="34" charset="0"/>
            </a:rPr>
            <a:t>ZPMFMI_FuelManLogger</a:t>
          </a:r>
          <a:r>
            <a:rPr lang="en-US" sz="1400" dirty="0">
              <a:latin typeface="+mn-lt"/>
              <a:ea typeface="+mn-ea"/>
              <a:cs typeface="Arial" pitchFamily="34" charset="0"/>
            </a:rPr>
            <a:t>)</a:t>
          </a:r>
          <a:br>
            <a:rPr lang="en-US" sz="1400" dirty="0">
              <a:latin typeface="+mn-lt"/>
              <a:ea typeface="+mn-ea"/>
              <a:cs typeface="Arial" pitchFamily="34" charset="0"/>
            </a:rPr>
          </a:br>
          <a:endParaRPr lang="en-US" sz="1400" dirty="0"/>
        </a:p>
      </dgm:t>
    </dgm:pt>
    <dgm:pt modelId="{A038ED4F-0FD5-47A0-9607-D4300B11EA2F}" type="parTrans" cxnId="{17013624-8EBB-4A26-BAFF-C8AF75C24565}">
      <dgm:prSet/>
      <dgm:spPr/>
      <dgm:t>
        <a:bodyPr/>
        <a:lstStyle/>
        <a:p>
          <a:endParaRPr lang="en-US"/>
        </a:p>
      </dgm:t>
    </dgm:pt>
    <dgm:pt modelId="{50F109B4-7C36-44A6-94D8-8579A7670A56}" type="sibTrans" cxnId="{17013624-8EBB-4A26-BAFF-C8AF75C24565}">
      <dgm:prSet/>
      <dgm:spPr/>
      <dgm:t>
        <a:bodyPr/>
        <a:lstStyle/>
        <a:p>
          <a:endParaRPr lang="en-US"/>
        </a:p>
      </dgm:t>
    </dgm:pt>
    <dgm:pt modelId="{586A690A-E477-4E36-90B5-E6F6622242BE}">
      <dgm:prSet custT="1"/>
      <dgm:spPr/>
      <dgm:t>
        <a:bodyPr/>
        <a:lstStyle/>
        <a:p>
          <a:r>
            <a:rPr lang="en-US" sz="1400" dirty="0">
              <a:latin typeface="+mn-lt"/>
              <a:ea typeface="+mn-ea"/>
              <a:cs typeface="Arial" pitchFamily="34" charset="0"/>
            </a:rPr>
            <a:t>Historical Order Reporting (</a:t>
          </a:r>
          <a:r>
            <a:rPr lang="en-US" sz="1400" b="1" dirty="0">
              <a:latin typeface="+mn-lt"/>
              <a:ea typeface="+mn-ea"/>
              <a:cs typeface="Arial" pitchFamily="34" charset="0"/>
            </a:rPr>
            <a:t>IW38</a:t>
          </a:r>
          <a:r>
            <a:rPr lang="en-US" sz="1400" dirty="0">
              <a:latin typeface="+mn-lt"/>
              <a:ea typeface="+mn-ea"/>
              <a:cs typeface="Arial" pitchFamily="34" charset="0"/>
            </a:rPr>
            <a:t>)</a:t>
          </a:r>
          <a:br>
            <a:rPr lang="en-US" sz="1400" dirty="0">
              <a:latin typeface="+mn-lt"/>
              <a:ea typeface="+mn-ea"/>
              <a:cs typeface="Arial" pitchFamily="34" charset="0"/>
            </a:rPr>
          </a:br>
          <a:endParaRPr lang="en-US" sz="1400" dirty="0">
            <a:latin typeface="+mn-lt"/>
            <a:ea typeface="+mn-ea"/>
            <a:cs typeface="Arial" pitchFamily="34" charset="0"/>
          </a:endParaRPr>
        </a:p>
      </dgm:t>
    </dgm:pt>
    <dgm:pt modelId="{49AA58B4-D900-465F-AC9C-9B897C9D2109}" type="parTrans" cxnId="{B0462F7C-534D-41BE-9C11-3B7CE7100A00}">
      <dgm:prSet/>
      <dgm:spPr/>
      <dgm:t>
        <a:bodyPr/>
        <a:lstStyle/>
        <a:p>
          <a:endParaRPr lang="en-US"/>
        </a:p>
      </dgm:t>
    </dgm:pt>
    <dgm:pt modelId="{D89DA772-7CC3-4412-94FC-9D5024E70DF8}" type="sibTrans" cxnId="{B0462F7C-534D-41BE-9C11-3B7CE7100A00}">
      <dgm:prSet/>
      <dgm:spPr/>
      <dgm:t>
        <a:bodyPr/>
        <a:lstStyle/>
        <a:p>
          <a:endParaRPr lang="en-US"/>
        </a:p>
      </dgm:t>
    </dgm:pt>
    <dgm:pt modelId="{51E1AC73-6288-43C0-8F9E-7652A6CB6D39}">
      <dgm:prSet custT="1"/>
      <dgm:spPr/>
      <dgm:t>
        <a:bodyPr/>
        <a:lstStyle/>
        <a:p>
          <a:r>
            <a:rPr lang="en-US" sz="1400" dirty="0">
              <a:latin typeface="+mn-lt"/>
              <a:ea typeface="+mn-ea"/>
              <a:cs typeface="Arial" pitchFamily="34" charset="0"/>
            </a:rPr>
            <a:t>Fuel, Fuel cost, Odometer Reading (</a:t>
          </a:r>
          <a:r>
            <a:rPr lang="en-US" sz="1400" b="1" dirty="0">
              <a:latin typeface="+mn-lt"/>
              <a:ea typeface="+mn-ea"/>
              <a:cs typeface="Arial" pitchFamily="34" charset="0"/>
            </a:rPr>
            <a:t>IK22</a:t>
          </a:r>
          <a:r>
            <a:rPr lang="en-US" sz="1400" dirty="0">
              <a:latin typeface="+mn-lt"/>
              <a:ea typeface="+mn-ea"/>
              <a:cs typeface="Arial" pitchFamily="34" charset="0"/>
            </a:rPr>
            <a:t>)</a:t>
          </a:r>
          <a:br>
            <a:rPr lang="en-US" sz="1400" dirty="0">
              <a:latin typeface="+mn-lt"/>
              <a:ea typeface="+mn-ea"/>
              <a:cs typeface="Arial" pitchFamily="34" charset="0"/>
            </a:rPr>
          </a:br>
          <a:endParaRPr lang="en-US" sz="1400" dirty="0">
            <a:latin typeface="+mn-lt"/>
            <a:ea typeface="+mn-ea"/>
            <a:cs typeface="Arial" pitchFamily="34" charset="0"/>
          </a:endParaRPr>
        </a:p>
      </dgm:t>
    </dgm:pt>
    <dgm:pt modelId="{6CFCEC95-1785-4B11-ABAE-1B831CB474D6}" type="parTrans" cxnId="{F3FD75F0-0D05-4948-93A0-C7BD7650C5FE}">
      <dgm:prSet/>
      <dgm:spPr/>
      <dgm:t>
        <a:bodyPr/>
        <a:lstStyle/>
        <a:p>
          <a:endParaRPr lang="en-US"/>
        </a:p>
      </dgm:t>
    </dgm:pt>
    <dgm:pt modelId="{E74BE904-089A-48BE-BCDC-815259C4C54B}" type="sibTrans" cxnId="{F3FD75F0-0D05-4948-93A0-C7BD7650C5FE}">
      <dgm:prSet/>
      <dgm:spPr/>
      <dgm:t>
        <a:bodyPr/>
        <a:lstStyle/>
        <a:p>
          <a:endParaRPr lang="en-US"/>
        </a:p>
      </dgm:t>
    </dgm:pt>
    <dgm:pt modelId="{2938D310-B0A3-408F-A5E6-7AD8BD21C426}">
      <dgm:prSet custT="1"/>
      <dgm:spPr/>
      <dgm:t>
        <a:bodyPr/>
        <a:lstStyle/>
        <a:p>
          <a:r>
            <a:rPr lang="en-US" sz="1400" dirty="0">
              <a:latin typeface="+mn-lt"/>
              <a:ea typeface="+mn-ea"/>
              <a:cs typeface="Arial" pitchFamily="34" charset="0"/>
            </a:rPr>
            <a:t>Measurement Document Report (</a:t>
          </a:r>
          <a:r>
            <a:rPr lang="en-US" sz="1400" b="1" dirty="0">
              <a:latin typeface="+mn-lt"/>
              <a:ea typeface="+mn-ea"/>
              <a:cs typeface="Arial" pitchFamily="34" charset="0"/>
            </a:rPr>
            <a:t>IK18</a:t>
          </a:r>
          <a:r>
            <a:rPr lang="en-US" sz="1400" dirty="0">
              <a:latin typeface="+mn-lt"/>
              <a:ea typeface="+mn-ea"/>
              <a:cs typeface="Arial" pitchFamily="34" charset="0"/>
            </a:rPr>
            <a:t>)</a:t>
          </a:r>
        </a:p>
      </dgm:t>
    </dgm:pt>
    <dgm:pt modelId="{25B5665F-EAE2-457F-8DA6-36772F1BBBA6}" type="parTrans" cxnId="{B96A7290-ACD7-4AC0-8D9D-4B9917D3A7CB}">
      <dgm:prSet/>
      <dgm:spPr/>
      <dgm:t>
        <a:bodyPr/>
        <a:lstStyle/>
        <a:p>
          <a:endParaRPr lang="en-US"/>
        </a:p>
      </dgm:t>
    </dgm:pt>
    <dgm:pt modelId="{CB921406-BA0E-47AC-B7FA-838F3BE1BB3E}" type="sibTrans" cxnId="{B96A7290-ACD7-4AC0-8D9D-4B9917D3A7CB}">
      <dgm:prSet/>
      <dgm:spPr/>
      <dgm:t>
        <a:bodyPr/>
        <a:lstStyle/>
        <a:p>
          <a:endParaRPr lang="en-US"/>
        </a:p>
      </dgm:t>
    </dgm:pt>
    <dgm:pt modelId="{BCD38182-2CDC-441A-B54D-67A497E2F639}">
      <dgm:prSet custT="1"/>
      <dgm:spPr/>
      <dgm:t>
        <a:bodyPr/>
        <a:lstStyle/>
        <a:p>
          <a:r>
            <a:rPr lang="en-US" sz="1400" dirty="0">
              <a:latin typeface="+mn-lt"/>
              <a:ea typeface="+mn-ea"/>
              <a:cs typeface="Arial" pitchFamily="34" charset="0"/>
            </a:rPr>
            <a:t>Post Odometer Reading (</a:t>
          </a:r>
          <a:r>
            <a:rPr lang="en-US" sz="1400" b="1" dirty="0">
              <a:latin typeface="+mn-lt"/>
              <a:ea typeface="+mn-ea"/>
              <a:cs typeface="Arial" pitchFamily="34" charset="0"/>
            </a:rPr>
            <a:t>IK11</a:t>
          </a:r>
          <a:r>
            <a:rPr lang="en-US" sz="1400" dirty="0">
              <a:latin typeface="+mn-lt"/>
              <a:ea typeface="+mn-ea"/>
              <a:cs typeface="Arial" pitchFamily="34" charset="0"/>
            </a:rPr>
            <a:t>)</a:t>
          </a:r>
        </a:p>
      </dgm:t>
    </dgm:pt>
    <dgm:pt modelId="{9C23049F-3C52-443C-B450-72219D93FBD2}" type="parTrans" cxnId="{9E73C599-5EA7-49F6-AE63-C89DA602FFCC}">
      <dgm:prSet/>
      <dgm:spPr/>
      <dgm:t>
        <a:bodyPr/>
        <a:lstStyle/>
        <a:p>
          <a:endParaRPr lang="en-US"/>
        </a:p>
      </dgm:t>
    </dgm:pt>
    <dgm:pt modelId="{EDE58395-39A4-42AC-ABE3-0D1DF118DB93}" type="sibTrans" cxnId="{9E73C599-5EA7-49F6-AE63-C89DA602FFCC}">
      <dgm:prSet/>
      <dgm:spPr/>
      <dgm:t>
        <a:bodyPr/>
        <a:lstStyle/>
        <a:p>
          <a:endParaRPr lang="en-US"/>
        </a:p>
      </dgm:t>
    </dgm:pt>
    <dgm:pt modelId="{EB757C9B-9230-479D-A9FD-E2168ADC73FA}">
      <dgm:prSet/>
      <dgm:spPr/>
      <dgm:t>
        <a:bodyPr/>
        <a:lstStyle/>
        <a:p>
          <a:r>
            <a:rPr lang="en-US" b="0" dirty="0">
              <a:latin typeface="+mn-lt"/>
              <a:ea typeface="+mn-ea"/>
              <a:cs typeface="Arial" pitchFamily="34" charset="0"/>
            </a:rPr>
            <a:t>Odometer Reading Reversal</a:t>
          </a:r>
        </a:p>
      </dgm:t>
    </dgm:pt>
    <dgm:pt modelId="{89BD0A85-EBDE-4E0D-AFED-29D09F29C504}" type="parTrans" cxnId="{59374FFE-35B8-45D8-BCC3-349FBE1A0AB2}">
      <dgm:prSet/>
      <dgm:spPr/>
      <dgm:t>
        <a:bodyPr/>
        <a:lstStyle/>
        <a:p>
          <a:endParaRPr lang="en-US"/>
        </a:p>
      </dgm:t>
    </dgm:pt>
    <dgm:pt modelId="{54E35AAA-50FE-4418-8C78-C8873BD35460}" type="sibTrans" cxnId="{59374FFE-35B8-45D8-BCC3-349FBE1A0AB2}">
      <dgm:prSet/>
      <dgm:spPr/>
      <dgm:t>
        <a:bodyPr/>
        <a:lstStyle/>
        <a:p>
          <a:endParaRPr lang="en-US"/>
        </a:p>
      </dgm:t>
    </dgm:pt>
    <dgm:pt modelId="{09FE3015-C372-4EE7-9B51-FE58DA631001}">
      <dgm:prSet custT="1"/>
      <dgm:spPr/>
      <dgm:t>
        <a:bodyPr/>
        <a:lstStyle/>
        <a:p>
          <a:r>
            <a:rPr lang="en-US" sz="1400" dirty="0">
              <a:latin typeface="+mn-lt"/>
              <a:ea typeface="+mn-ea"/>
              <a:cs typeface="Arial" pitchFamily="34" charset="0"/>
            </a:rPr>
            <a:t>Measurement Document Report (</a:t>
          </a:r>
          <a:r>
            <a:rPr lang="en-US" sz="1400" b="1" dirty="0">
              <a:latin typeface="+mn-lt"/>
              <a:ea typeface="+mn-ea"/>
              <a:cs typeface="Arial" pitchFamily="34" charset="0"/>
            </a:rPr>
            <a:t>IK18</a:t>
          </a:r>
          <a:r>
            <a:rPr lang="en-US" sz="1400" dirty="0">
              <a:latin typeface="+mn-lt"/>
              <a:ea typeface="+mn-ea"/>
              <a:cs typeface="Arial" pitchFamily="34" charset="0"/>
            </a:rPr>
            <a:t>)</a:t>
          </a:r>
        </a:p>
      </dgm:t>
    </dgm:pt>
    <dgm:pt modelId="{5A1E43E0-85D1-4689-A68C-73C56DCF6B0F}" type="parTrans" cxnId="{C7B8F80F-FBA9-4151-85EF-EC07610786D9}">
      <dgm:prSet/>
      <dgm:spPr/>
      <dgm:t>
        <a:bodyPr/>
        <a:lstStyle/>
        <a:p>
          <a:endParaRPr lang="en-US"/>
        </a:p>
      </dgm:t>
    </dgm:pt>
    <dgm:pt modelId="{55AB1F62-79F5-4D89-BE1A-6C6026970582}" type="sibTrans" cxnId="{C7B8F80F-FBA9-4151-85EF-EC07610786D9}">
      <dgm:prSet/>
      <dgm:spPr/>
      <dgm:t>
        <a:bodyPr/>
        <a:lstStyle/>
        <a:p>
          <a:endParaRPr lang="en-US"/>
        </a:p>
      </dgm:t>
    </dgm:pt>
    <dgm:pt modelId="{5DD22458-082F-4C35-BF76-C39460D506A4}">
      <dgm:prSet/>
      <dgm:spPr/>
      <dgm:t>
        <a:bodyPr/>
        <a:lstStyle/>
        <a:p>
          <a:r>
            <a:rPr lang="en-US" b="0" dirty="0">
              <a:latin typeface="+mn-lt"/>
              <a:ea typeface="+mn-ea"/>
              <a:cs typeface="Arial" pitchFamily="34" charset="0"/>
            </a:rPr>
            <a:t>Change or End Driver Assignment </a:t>
          </a:r>
        </a:p>
      </dgm:t>
    </dgm:pt>
    <dgm:pt modelId="{5BD3AE52-E48D-48E6-8F96-95F4F65F0B17}" type="parTrans" cxnId="{03AFA8AF-57DF-44D8-9533-3DE47B2E6D3E}">
      <dgm:prSet/>
      <dgm:spPr/>
      <dgm:t>
        <a:bodyPr/>
        <a:lstStyle/>
        <a:p>
          <a:endParaRPr lang="en-US"/>
        </a:p>
      </dgm:t>
    </dgm:pt>
    <dgm:pt modelId="{55EFC6FD-4B7F-42A8-BD02-19DD137EFDCE}" type="sibTrans" cxnId="{03AFA8AF-57DF-44D8-9533-3DE47B2E6D3E}">
      <dgm:prSet/>
      <dgm:spPr/>
      <dgm:t>
        <a:bodyPr/>
        <a:lstStyle/>
        <a:p>
          <a:endParaRPr lang="en-US"/>
        </a:p>
      </dgm:t>
    </dgm:pt>
    <dgm:pt modelId="{3E9F172C-4163-45FF-9942-5B8194913439}">
      <dgm:prSet custT="1"/>
      <dgm:spPr/>
      <dgm:t>
        <a:bodyPr/>
        <a:lstStyle/>
        <a:p>
          <a:r>
            <a:rPr lang="en-US" sz="1400" dirty="0">
              <a:latin typeface="+mn-lt"/>
              <a:ea typeface="+mn-ea"/>
              <a:cs typeface="Arial" pitchFamily="34" charset="0"/>
            </a:rPr>
            <a:t>Create a Driver’s Assignment (</a:t>
          </a:r>
          <a:r>
            <a:rPr lang="en-US" sz="1400" b="1" dirty="0">
              <a:latin typeface="+mn-lt"/>
              <a:ea typeface="+mn-ea"/>
              <a:cs typeface="Arial" pitchFamily="34" charset="0"/>
            </a:rPr>
            <a:t>ZPMFME_DAV_INIT</a:t>
          </a:r>
          <a:r>
            <a:rPr lang="en-US" sz="1400" dirty="0">
              <a:latin typeface="+mn-lt"/>
              <a:ea typeface="+mn-ea"/>
              <a:cs typeface="Arial" pitchFamily="34" charset="0"/>
            </a:rPr>
            <a:t>)</a:t>
          </a:r>
          <a:br>
            <a:rPr lang="en-US" sz="1400" dirty="0">
              <a:latin typeface="+mn-lt"/>
              <a:ea typeface="+mn-ea"/>
              <a:cs typeface="Arial" pitchFamily="34" charset="0"/>
            </a:rPr>
          </a:br>
          <a:endParaRPr lang="en-US" sz="1400" dirty="0">
            <a:latin typeface="+mn-lt"/>
            <a:ea typeface="+mn-ea"/>
            <a:cs typeface="Arial" pitchFamily="34" charset="0"/>
          </a:endParaRPr>
        </a:p>
      </dgm:t>
    </dgm:pt>
    <dgm:pt modelId="{EA18CB02-4A56-474F-B043-2DDBE788E8CB}" type="parTrans" cxnId="{F1E3A116-8E22-468E-B5DC-24871C29FB68}">
      <dgm:prSet/>
      <dgm:spPr/>
      <dgm:t>
        <a:bodyPr/>
        <a:lstStyle/>
        <a:p>
          <a:endParaRPr lang="en-US"/>
        </a:p>
      </dgm:t>
    </dgm:pt>
    <dgm:pt modelId="{8E406B2F-6BD5-45CD-9AAE-FEC89193F5D7}" type="sibTrans" cxnId="{F1E3A116-8E22-468E-B5DC-24871C29FB68}">
      <dgm:prSet/>
      <dgm:spPr/>
      <dgm:t>
        <a:bodyPr/>
        <a:lstStyle/>
        <a:p>
          <a:endParaRPr lang="en-US"/>
        </a:p>
      </dgm:t>
    </dgm:pt>
    <dgm:pt modelId="{5AEE2E33-5A24-40A6-A435-8C3687401946}">
      <dgm:prSet custT="1"/>
      <dgm:spPr/>
      <dgm:t>
        <a:bodyPr/>
        <a:lstStyle/>
        <a:p>
          <a:r>
            <a:rPr lang="en-US" sz="1400" dirty="0">
              <a:latin typeface="+mn-lt"/>
              <a:ea typeface="+mn-ea"/>
              <a:cs typeface="Arial" pitchFamily="34" charset="0"/>
            </a:rPr>
            <a:t>Perform Agency Approval for Driver Assignment (</a:t>
          </a:r>
          <a:r>
            <a:rPr lang="en-US" sz="1400" b="1" dirty="0">
              <a:latin typeface="+mn-lt"/>
              <a:ea typeface="+mn-ea"/>
              <a:cs typeface="Arial" pitchFamily="34" charset="0"/>
            </a:rPr>
            <a:t>ZPMFME_DAV_REQ</a:t>
          </a:r>
          <a:r>
            <a:rPr lang="en-US" sz="1400" dirty="0">
              <a:latin typeface="+mn-lt"/>
              <a:ea typeface="+mn-ea"/>
              <a:cs typeface="Arial" pitchFamily="34" charset="0"/>
            </a:rPr>
            <a:t>)</a:t>
          </a:r>
          <a:br>
            <a:rPr lang="en-US" sz="1400" dirty="0">
              <a:latin typeface="+mn-lt"/>
              <a:ea typeface="+mn-ea"/>
              <a:cs typeface="Arial" pitchFamily="34" charset="0"/>
            </a:rPr>
          </a:br>
          <a:endParaRPr lang="en-US" sz="1400" dirty="0">
            <a:latin typeface="+mn-lt"/>
            <a:ea typeface="+mn-ea"/>
            <a:cs typeface="Arial" pitchFamily="34" charset="0"/>
          </a:endParaRPr>
        </a:p>
      </dgm:t>
    </dgm:pt>
    <dgm:pt modelId="{4EF74511-C5A5-45C6-9F02-2CAE32666E3C}" type="parTrans" cxnId="{57A2DCFD-E717-40F7-A213-68B4874C05BB}">
      <dgm:prSet/>
      <dgm:spPr/>
      <dgm:t>
        <a:bodyPr/>
        <a:lstStyle/>
        <a:p>
          <a:endParaRPr lang="en-US"/>
        </a:p>
      </dgm:t>
    </dgm:pt>
    <dgm:pt modelId="{2E015094-A396-49FD-BF00-2F3CBE64E735}" type="sibTrans" cxnId="{57A2DCFD-E717-40F7-A213-68B4874C05BB}">
      <dgm:prSet/>
      <dgm:spPr/>
      <dgm:t>
        <a:bodyPr/>
        <a:lstStyle/>
        <a:p>
          <a:endParaRPr lang="en-US"/>
        </a:p>
      </dgm:t>
    </dgm:pt>
    <dgm:pt modelId="{57D154DF-0678-4068-A1A2-82128F481FD5}">
      <dgm:prSet custT="1"/>
      <dgm:spPr/>
      <dgm:t>
        <a:bodyPr/>
        <a:lstStyle/>
        <a:p>
          <a:r>
            <a:rPr lang="en-US" sz="1400" dirty="0">
              <a:latin typeface="+mn-lt"/>
              <a:ea typeface="+mn-ea"/>
              <a:cs typeface="Arial" pitchFamily="34" charset="0"/>
            </a:rPr>
            <a:t>End a Driver’s Assignment (</a:t>
          </a:r>
          <a:r>
            <a:rPr lang="en-US" sz="1400" b="1" dirty="0">
              <a:latin typeface="+mn-lt"/>
              <a:ea typeface="+mn-ea"/>
              <a:cs typeface="Arial" pitchFamily="34" charset="0"/>
            </a:rPr>
            <a:t>ZPMFME_DAV_END</a:t>
          </a:r>
          <a:r>
            <a:rPr lang="en-US" sz="1400" dirty="0">
              <a:latin typeface="+mn-lt"/>
              <a:ea typeface="+mn-ea"/>
              <a:cs typeface="Arial" pitchFamily="34" charset="0"/>
            </a:rPr>
            <a:t>)</a:t>
          </a:r>
        </a:p>
      </dgm:t>
    </dgm:pt>
    <dgm:pt modelId="{08CF335B-99AB-4D8A-86CE-780D1680BBE7}" type="parTrans" cxnId="{DFF3C492-CEFA-42F6-A50E-50FAFEC1011C}">
      <dgm:prSet/>
      <dgm:spPr/>
      <dgm:t>
        <a:bodyPr/>
        <a:lstStyle/>
        <a:p>
          <a:endParaRPr lang="en-US"/>
        </a:p>
      </dgm:t>
    </dgm:pt>
    <dgm:pt modelId="{ED31369E-6681-4EB8-8794-B6D0AD548FD4}" type="sibTrans" cxnId="{DFF3C492-CEFA-42F6-A50E-50FAFEC1011C}">
      <dgm:prSet/>
      <dgm:spPr/>
      <dgm:t>
        <a:bodyPr/>
        <a:lstStyle/>
        <a:p>
          <a:endParaRPr lang="en-US"/>
        </a:p>
      </dgm:t>
    </dgm:pt>
    <dgm:pt modelId="{DD3639C3-611D-40FE-BCFB-40195CDE454A}">
      <dgm:prSet/>
      <dgm:spPr/>
      <dgm:t>
        <a:bodyPr/>
        <a:lstStyle/>
        <a:p>
          <a:r>
            <a:rPr lang="en-US" b="0" dirty="0">
              <a:latin typeface="+mn-lt"/>
              <a:ea typeface="+mn-ea"/>
              <a:cs typeface="Arial" pitchFamily="34" charset="0"/>
            </a:rPr>
            <a:t>Equipment Record Deactivation</a:t>
          </a:r>
        </a:p>
      </dgm:t>
    </dgm:pt>
    <dgm:pt modelId="{820BACE1-A264-4868-B68E-4A5044F7BF5D}" type="parTrans" cxnId="{7C498127-BE4F-4591-AF16-B3990F0859EA}">
      <dgm:prSet/>
      <dgm:spPr/>
      <dgm:t>
        <a:bodyPr/>
        <a:lstStyle/>
        <a:p>
          <a:endParaRPr lang="en-US"/>
        </a:p>
      </dgm:t>
    </dgm:pt>
    <dgm:pt modelId="{96E442D3-9B8C-45AB-8EDB-F49501C19B7C}" type="sibTrans" cxnId="{7C498127-BE4F-4591-AF16-B3990F0859EA}">
      <dgm:prSet/>
      <dgm:spPr/>
      <dgm:t>
        <a:bodyPr/>
        <a:lstStyle/>
        <a:p>
          <a:endParaRPr lang="en-US"/>
        </a:p>
      </dgm:t>
    </dgm:pt>
    <dgm:pt modelId="{C263D09F-6992-4B31-9FDF-9F776E13F333}">
      <dgm:prSet custT="1"/>
      <dgm:spPr/>
      <dgm:t>
        <a:bodyPr/>
        <a:lstStyle/>
        <a:p>
          <a:r>
            <a:rPr lang="en-US" sz="1400" dirty="0">
              <a:latin typeface="+mn-lt"/>
              <a:ea typeface="+mn-ea"/>
              <a:cs typeface="Arial" pitchFamily="34" charset="0"/>
            </a:rPr>
            <a:t>Change Equipment Record (</a:t>
          </a:r>
          <a:r>
            <a:rPr lang="en-US" sz="1400" b="1" dirty="0">
              <a:latin typeface="+mn-lt"/>
              <a:ea typeface="+mn-ea"/>
              <a:cs typeface="Arial" pitchFamily="34" charset="0"/>
            </a:rPr>
            <a:t>IE02</a:t>
          </a:r>
          <a:r>
            <a:rPr lang="en-US" sz="1400" dirty="0">
              <a:latin typeface="+mn-lt"/>
              <a:ea typeface="+mn-ea"/>
              <a:cs typeface="Arial" pitchFamily="34" charset="0"/>
            </a:rPr>
            <a:t>)</a:t>
          </a:r>
        </a:p>
      </dgm:t>
    </dgm:pt>
    <dgm:pt modelId="{C7210CCE-CEED-42A1-A874-20DD452AD515}" type="parTrans" cxnId="{EF9087CA-28FA-4E0E-98DC-8FBBE2821C37}">
      <dgm:prSet/>
      <dgm:spPr/>
      <dgm:t>
        <a:bodyPr/>
        <a:lstStyle/>
        <a:p>
          <a:endParaRPr lang="en-US"/>
        </a:p>
      </dgm:t>
    </dgm:pt>
    <dgm:pt modelId="{02E7EE13-0E71-40C5-B64C-75D9CC1D9429}" type="sibTrans" cxnId="{EF9087CA-28FA-4E0E-98DC-8FBBE2821C37}">
      <dgm:prSet/>
      <dgm:spPr/>
      <dgm:t>
        <a:bodyPr/>
        <a:lstStyle/>
        <a:p>
          <a:endParaRPr lang="en-US"/>
        </a:p>
      </dgm:t>
    </dgm:pt>
    <dgm:pt modelId="{13D9A347-A3F9-462F-8F6C-CA811097EE21}" type="pres">
      <dgm:prSet presAssocID="{B53C31D8-8F76-4F6B-8FF3-F1C57409E216}" presName="Name0" presStyleCnt="0">
        <dgm:presLayoutVars>
          <dgm:dir/>
          <dgm:animLvl val="lvl"/>
          <dgm:resizeHandles val="exact"/>
        </dgm:presLayoutVars>
      </dgm:prSet>
      <dgm:spPr/>
    </dgm:pt>
    <dgm:pt modelId="{7C510E4F-B766-4A54-A4BF-52B12239A356}" type="pres">
      <dgm:prSet presAssocID="{3AC93DA8-8DD8-44C6-8528-DAE571BDCF08}" presName="linNode" presStyleCnt="0"/>
      <dgm:spPr/>
    </dgm:pt>
    <dgm:pt modelId="{43FE0398-9ED0-412E-A3EE-9EA37F8CE36C}" type="pres">
      <dgm:prSet presAssocID="{3AC93DA8-8DD8-44C6-8528-DAE571BDCF08}" presName="parTx" presStyleLbl="revTx" presStyleIdx="0" presStyleCnt="5">
        <dgm:presLayoutVars>
          <dgm:chMax val="1"/>
          <dgm:bulletEnabled val="1"/>
        </dgm:presLayoutVars>
      </dgm:prSet>
      <dgm:spPr/>
    </dgm:pt>
    <dgm:pt modelId="{E456AADB-7326-4247-996C-BB9CE364F13D}" type="pres">
      <dgm:prSet presAssocID="{3AC93DA8-8DD8-44C6-8528-DAE571BDCF08}" presName="bracket" presStyleLbl="parChTrans1D1" presStyleIdx="0" presStyleCnt="5"/>
      <dgm:spPr/>
    </dgm:pt>
    <dgm:pt modelId="{8F479F5A-950B-4240-95F7-BD0C7BD1D0D2}" type="pres">
      <dgm:prSet presAssocID="{3AC93DA8-8DD8-44C6-8528-DAE571BDCF08}" presName="spH" presStyleCnt="0"/>
      <dgm:spPr/>
    </dgm:pt>
    <dgm:pt modelId="{9134D3FD-88AD-4359-942A-40028E200985}" type="pres">
      <dgm:prSet presAssocID="{3AC93DA8-8DD8-44C6-8528-DAE571BDCF08}" presName="desTx" presStyleLbl="node1" presStyleIdx="0" presStyleCnt="5">
        <dgm:presLayoutVars>
          <dgm:bulletEnabled val="1"/>
        </dgm:presLayoutVars>
      </dgm:prSet>
      <dgm:spPr/>
    </dgm:pt>
    <dgm:pt modelId="{D56CB510-32CE-412A-97E3-9F6EFFD06A74}" type="pres">
      <dgm:prSet presAssocID="{FC9C75CE-7A58-48B7-B075-FB39F85765DB}" presName="spV" presStyleCnt="0"/>
      <dgm:spPr/>
    </dgm:pt>
    <dgm:pt modelId="{146D2B88-DF07-479B-A033-C930D42964AF}" type="pres">
      <dgm:prSet presAssocID="{60E2D8E0-B964-4726-8CDC-3FA73A5E1EB4}" presName="linNode" presStyleCnt="0"/>
      <dgm:spPr/>
    </dgm:pt>
    <dgm:pt modelId="{FF2BD5D9-DC31-49F7-95D6-F605D121FF99}" type="pres">
      <dgm:prSet presAssocID="{60E2D8E0-B964-4726-8CDC-3FA73A5E1EB4}" presName="parTx" presStyleLbl="revTx" presStyleIdx="1" presStyleCnt="5">
        <dgm:presLayoutVars>
          <dgm:chMax val="1"/>
          <dgm:bulletEnabled val="1"/>
        </dgm:presLayoutVars>
      </dgm:prSet>
      <dgm:spPr/>
    </dgm:pt>
    <dgm:pt modelId="{927E3C6C-A674-4E20-A103-BD7D159EF90C}" type="pres">
      <dgm:prSet presAssocID="{60E2D8E0-B964-4726-8CDC-3FA73A5E1EB4}" presName="bracket" presStyleLbl="parChTrans1D1" presStyleIdx="1" presStyleCnt="5"/>
      <dgm:spPr/>
    </dgm:pt>
    <dgm:pt modelId="{B56C7EBE-B342-4337-A462-24A5A018704A}" type="pres">
      <dgm:prSet presAssocID="{60E2D8E0-B964-4726-8CDC-3FA73A5E1EB4}" presName="spH" presStyleCnt="0"/>
      <dgm:spPr/>
    </dgm:pt>
    <dgm:pt modelId="{E5A9463C-25A6-441E-8E4B-A728018135EB}" type="pres">
      <dgm:prSet presAssocID="{60E2D8E0-B964-4726-8CDC-3FA73A5E1EB4}" presName="desTx" presStyleLbl="node1" presStyleIdx="1" presStyleCnt="5">
        <dgm:presLayoutVars>
          <dgm:bulletEnabled val="1"/>
        </dgm:presLayoutVars>
      </dgm:prSet>
      <dgm:spPr/>
    </dgm:pt>
    <dgm:pt modelId="{1F3BBECA-A046-469C-B232-5A2D2A637A8C}" type="pres">
      <dgm:prSet presAssocID="{FABBC15F-246C-4870-BBE1-04FC87184420}" presName="spV" presStyleCnt="0"/>
      <dgm:spPr/>
    </dgm:pt>
    <dgm:pt modelId="{D6BD0591-6E6E-4840-92F0-BE05134741E2}" type="pres">
      <dgm:prSet presAssocID="{EB757C9B-9230-479D-A9FD-E2168ADC73FA}" presName="linNode" presStyleCnt="0"/>
      <dgm:spPr/>
    </dgm:pt>
    <dgm:pt modelId="{1B913C06-51D3-4660-9829-B35CDEAEB9F9}" type="pres">
      <dgm:prSet presAssocID="{EB757C9B-9230-479D-A9FD-E2168ADC73FA}" presName="parTx" presStyleLbl="revTx" presStyleIdx="2" presStyleCnt="5">
        <dgm:presLayoutVars>
          <dgm:chMax val="1"/>
          <dgm:bulletEnabled val="1"/>
        </dgm:presLayoutVars>
      </dgm:prSet>
      <dgm:spPr/>
    </dgm:pt>
    <dgm:pt modelId="{2D315997-97BD-4A97-9791-353697E3A892}" type="pres">
      <dgm:prSet presAssocID="{EB757C9B-9230-479D-A9FD-E2168ADC73FA}" presName="bracket" presStyleLbl="parChTrans1D1" presStyleIdx="2" presStyleCnt="5"/>
      <dgm:spPr/>
    </dgm:pt>
    <dgm:pt modelId="{39E76C62-B8A3-4473-9206-96C661012234}" type="pres">
      <dgm:prSet presAssocID="{EB757C9B-9230-479D-A9FD-E2168ADC73FA}" presName="spH" presStyleCnt="0"/>
      <dgm:spPr/>
    </dgm:pt>
    <dgm:pt modelId="{9B524806-4AF3-4C6D-97F3-A21BD2AE38F3}" type="pres">
      <dgm:prSet presAssocID="{EB757C9B-9230-479D-A9FD-E2168ADC73FA}" presName="desTx" presStyleLbl="node1" presStyleIdx="2" presStyleCnt="5">
        <dgm:presLayoutVars>
          <dgm:bulletEnabled val="1"/>
        </dgm:presLayoutVars>
      </dgm:prSet>
      <dgm:spPr/>
    </dgm:pt>
    <dgm:pt modelId="{1C7D42E3-B948-44E2-841D-7862F4741D7F}" type="pres">
      <dgm:prSet presAssocID="{54E35AAA-50FE-4418-8C78-C8873BD35460}" presName="spV" presStyleCnt="0"/>
      <dgm:spPr/>
    </dgm:pt>
    <dgm:pt modelId="{3A4FAFED-523B-4482-918B-2D2757A1E246}" type="pres">
      <dgm:prSet presAssocID="{5DD22458-082F-4C35-BF76-C39460D506A4}" presName="linNode" presStyleCnt="0"/>
      <dgm:spPr/>
    </dgm:pt>
    <dgm:pt modelId="{65BECA04-8D4B-4985-95AF-89C800211252}" type="pres">
      <dgm:prSet presAssocID="{5DD22458-082F-4C35-BF76-C39460D506A4}" presName="parTx" presStyleLbl="revTx" presStyleIdx="3" presStyleCnt="5">
        <dgm:presLayoutVars>
          <dgm:chMax val="1"/>
          <dgm:bulletEnabled val="1"/>
        </dgm:presLayoutVars>
      </dgm:prSet>
      <dgm:spPr/>
    </dgm:pt>
    <dgm:pt modelId="{2D0A7A1F-563B-4A05-A9B0-82A8C5807BAB}" type="pres">
      <dgm:prSet presAssocID="{5DD22458-082F-4C35-BF76-C39460D506A4}" presName="bracket" presStyleLbl="parChTrans1D1" presStyleIdx="3" presStyleCnt="5"/>
      <dgm:spPr/>
    </dgm:pt>
    <dgm:pt modelId="{EDB106E3-992B-414B-8260-7FB39142DA25}" type="pres">
      <dgm:prSet presAssocID="{5DD22458-082F-4C35-BF76-C39460D506A4}" presName="spH" presStyleCnt="0"/>
      <dgm:spPr/>
    </dgm:pt>
    <dgm:pt modelId="{DCA162B4-E8EA-4BCC-A990-60DF6C9581FE}" type="pres">
      <dgm:prSet presAssocID="{5DD22458-082F-4C35-BF76-C39460D506A4}" presName="desTx" presStyleLbl="node1" presStyleIdx="3" presStyleCnt="5">
        <dgm:presLayoutVars>
          <dgm:bulletEnabled val="1"/>
        </dgm:presLayoutVars>
      </dgm:prSet>
      <dgm:spPr/>
    </dgm:pt>
    <dgm:pt modelId="{3388E04E-BEDF-4037-8432-D2DC5B12A53C}" type="pres">
      <dgm:prSet presAssocID="{55EFC6FD-4B7F-42A8-BD02-19DD137EFDCE}" presName="spV" presStyleCnt="0"/>
      <dgm:spPr/>
    </dgm:pt>
    <dgm:pt modelId="{6017DA8B-BCE6-4B9B-810E-B795971AB949}" type="pres">
      <dgm:prSet presAssocID="{DD3639C3-611D-40FE-BCFB-40195CDE454A}" presName="linNode" presStyleCnt="0"/>
      <dgm:spPr/>
    </dgm:pt>
    <dgm:pt modelId="{9D02E3A5-4D9C-485F-B6C5-88EFA3D4428E}" type="pres">
      <dgm:prSet presAssocID="{DD3639C3-611D-40FE-BCFB-40195CDE454A}" presName="parTx" presStyleLbl="revTx" presStyleIdx="4" presStyleCnt="5">
        <dgm:presLayoutVars>
          <dgm:chMax val="1"/>
          <dgm:bulletEnabled val="1"/>
        </dgm:presLayoutVars>
      </dgm:prSet>
      <dgm:spPr/>
    </dgm:pt>
    <dgm:pt modelId="{D637EB1B-B3B3-44CF-976C-01BB9A584952}" type="pres">
      <dgm:prSet presAssocID="{DD3639C3-611D-40FE-BCFB-40195CDE454A}" presName="bracket" presStyleLbl="parChTrans1D1" presStyleIdx="4" presStyleCnt="5"/>
      <dgm:spPr/>
    </dgm:pt>
    <dgm:pt modelId="{29575D37-F0AE-4ADA-922A-9E8F64AFADB5}" type="pres">
      <dgm:prSet presAssocID="{DD3639C3-611D-40FE-BCFB-40195CDE454A}" presName="spH" presStyleCnt="0"/>
      <dgm:spPr/>
    </dgm:pt>
    <dgm:pt modelId="{A2B663A2-5709-464E-AB35-5320A70D1FCF}" type="pres">
      <dgm:prSet presAssocID="{DD3639C3-611D-40FE-BCFB-40195CDE454A}" presName="desTx" presStyleLbl="node1" presStyleIdx="4" presStyleCnt="5">
        <dgm:presLayoutVars>
          <dgm:bulletEnabled val="1"/>
        </dgm:presLayoutVars>
      </dgm:prSet>
      <dgm:spPr/>
    </dgm:pt>
  </dgm:ptLst>
  <dgm:cxnLst>
    <dgm:cxn modelId="{22624C02-5101-4821-A20A-441FD5E85ECF}" type="presOf" srcId="{3AC93DA8-8DD8-44C6-8528-DAE571BDCF08}" destId="{43FE0398-9ED0-412E-A3EE-9EA37F8CE36C}" srcOrd="0" destOrd="0" presId="urn:diagrams.loki3.com/BracketList"/>
    <dgm:cxn modelId="{9E198D0A-DF4F-4BEB-9E7B-EEFE976C526E}" srcId="{3AC93DA8-8DD8-44C6-8528-DAE571BDCF08}" destId="{7F7115F2-90E6-4D1C-B128-C4CA3562E65F}" srcOrd="0" destOrd="0" parTransId="{CBC612B0-5CA3-4EC0-B072-D7C304179B99}" sibTransId="{F0AA3435-9D70-43DB-9E97-871EE7177C5B}"/>
    <dgm:cxn modelId="{C7B8F80F-FBA9-4151-85EF-EC07610786D9}" srcId="{EB757C9B-9230-479D-A9FD-E2168ADC73FA}" destId="{09FE3015-C372-4EE7-9B51-FE58DA631001}" srcOrd="0" destOrd="0" parTransId="{5A1E43E0-85D1-4689-A68C-73C56DCF6B0F}" sibTransId="{55AB1F62-79F5-4D89-BE1A-6C6026970582}"/>
    <dgm:cxn modelId="{7C512712-7D4B-424C-A153-32532311374F}" type="presOf" srcId="{57D154DF-0678-4068-A1A2-82128F481FD5}" destId="{DCA162B4-E8EA-4BCC-A990-60DF6C9581FE}" srcOrd="0" destOrd="2" presId="urn:diagrams.loki3.com/BracketList"/>
    <dgm:cxn modelId="{F1E3A116-8E22-468E-B5DC-24871C29FB68}" srcId="{5DD22458-082F-4C35-BF76-C39460D506A4}" destId="{3E9F172C-4163-45FF-9942-5B8194913439}" srcOrd="0" destOrd="0" parTransId="{EA18CB02-4A56-474F-B043-2DDBE788E8CB}" sibTransId="{8E406B2F-6BD5-45CD-9AAE-FEC89193F5D7}"/>
    <dgm:cxn modelId="{B141E923-650E-47B8-B782-E39742661048}" type="presOf" srcId="{BCD38182-2CDC-441A-B54D-67A497E2F639}" destId="{E5A9463C-25A6-441E-8E4B-A728018135EB}" srcOrd="0" destOrd="1" presId="urn:diagrams.loki3.com/BracketList"/>
    <dgm:cxn modelId="{17013624-8EBB-4A26-BAFF-C8AF75C24565}" srcId="{60E2D8E0-B964-4726-8CDC-3FA73A5E1EB4}" destId="{232BAB66-B332-406C-8ACF-A08A8414BBF9}" srcOrd="0" destOrd="0" parTransId="{A038ED4F-0FD5-47A0-9607-D4300B11EA2F}" sibTransId="{50F109B4-7C36-44A6-94D8-8579A7670A56}"/>
    <dgm:cxn modelId="{7C498127-BE4F-4591-AF16-B3990F0859EA}" srcId="{B53C31D8-8F76-4F6B-8FF3-F1C57409E216}" destId="{DD3639C3-611D-40FE-BCFB-40195CDE454A}" srcOrd="4" destOrd="0" parTransId="{820BACE1-A264-4868-B68E-4A5044F7BF5D}" sibTransId="{96E442D3-9B8C-45AB-8EDB-F49501C19B7C}"/>
    <dgm:cxn modelId="{95B0885F-94B2-4A53-8BC1-612B9701957B}" type="presOf" srcId="{5AEE2E33-5A24-40A6-A435-8C3687401946}" destId="{DCA162B4-E8EA-4BCC-A990-60DF6C9581FE}" srcOrd="0" destOrd="1" presId="urn:diagrams.loki3.com/BracketList"/>
    <dgm:cxn modelId="{B634934D-EED7-430F-A504-D7FDB71871F4}" type="presOf" srcId="{2938D310-B0A3-408F-A5E6-7AD8BD21C426}" destId="{9134D3FD-88AD-4359-942A-40028E200985}" srcOrd="0" destOrd="3" presId="urn:diagrams.loki3.com/BracketList"/>
    <dgm:cxn modelId="{9EC7A66E-2B7C-4654-9C6B-02C42E039678}" type="presOf" srcId="{09FE3015-C372-4EE7-9B51-FE58DA631001}" destId="{9B524806-4AF3-4C6D-97F3-A21BD2AE38F3}" srcOrd="0" destOrd="0" presId="urn:diagrams.loki3.com/BracketList"/>
    <dgm:cxn modelId="{B0462F7C-534D-41BE-9C11-3B7CE7100A00}" srcId="{3AC93DA8-8DD8-44C6-8528-DAE571BDCF08}" destId="{586A690A-E477-4E36-90B5-E6F6622242BE}" srcOrd="1" destOrd="0" parTransId="{49AA58B4-D900-465F-AC9C-9B897C9D2109}" sibTransId="{D89DA772-7CC3-4412-94FC-9D5024E70DF8}"/>
    <dgm:cxn modelId="{76CF2482-998D-449C-BA9A-2DD9730EA800}" type="presOf" srcId="{60E2D8E0-B964-4726-8CDC-3FA73A5E1EB4}" destId="{FF2BD5D9-DC31-49F7-95D6-F605D121FF99}" srcOrd="0" destOrd="0" presId="urn:diagrams.loki3.com/BracketList"/>
    <dgm:cxn modelId="{F9D03784-A190-403C-A682-B702A88A1153}" type="presOf" srcId="{B53C31D8-8F76-4F6B-8FF3-F1C57409E216}" destId="{13D9A347-A3F9-462F-8F6C-CA811097EE21}" srcOrd="0" destOrd="0" presId="urn:diagrams.loki3.com/BracketList"/>
    <dgm:cxn modelId="{1FE6338E-3018-405A-A9E8-BE81DEDFBF02}" srcId="{B53C31D8-8F76-4F6B-8FF3-F1C57409E216}" destId="{60E2D8E0-B964-4726-8CDC-3FA73A5E1EB4}" srcOrd="1" destOrd="0" parTransId="{A960AEB9-06F3-4404-AA3A-30C1954B28AA}" sibTransId="{FABBC15F-246C-4870-BBE1-04FC87184420}"/>
    <dgm:cxn modelId="{B96A7290-ACD7-4AC0-8D9D-4B9917D3A7CB}" srcId="{3AC93DA8-8DD8-44C6-8528-DAE571BDCF08}" destId="{2938D310-B0A3-408F-A5E6-7AD8BD21C426}" srcOrd="3" destOrd="0" parTransId="{25B5665F-EAE2-457F-8DA6-36772F1BBBA6}" sibTransId="{CB921406-BA0E-47AC-B7FA-838F3BE1BB3E}"/>
    <dgm:cxn modelId="{DFF3C492-CEFA-42F6-A50E-50FAFEC1011C}" srcId="{5DD22458-082F-4C35-BF76-C39460D506A4}" destId="{57D154DF-0678-4068-A1A2-82128F481FD5}" srcOrd="2" destOrd="0" parTransId="{08CF335B-99AB-4D8A-86CE-780D1680BBE7}" sibTransId="{ED31369E-6681-4EB8-8794-B6D0AD548FD4}"/>
    <dgm:cxn modelId="{CEB98693-8DFB-4ACF-8EAE-40B4EEB5DEB2}" type="presOf" srcId="{DD3639C3-611D-40FE-BCFB-40195CDE454A}" destId="{9D02E3A5-4D9C-485F-B6C5-88EFA3D4428E}" srcOrd="0" destOrd="0" presId="urn:diagrams.loki3.com/BracketList"/>
    <dgm:cxn modelId="{9E73C599-5EA7-49F6-AE63-C89DA602FFCC}" srcId="{60E2D8E0-B964-4726-8CDC-3FA73A5E1EB4}" destId="{BCD38182-2CDC-441A-B54D-67A497E2F639}" srcOrd="1" destOrd="0" parTransId="{9C23049F-3C52-443C-B450-72219D93FBD2}" sibTransId="{EDE58395-39A4-42AC-ABE3-0D1DF118DB93}"/>
    <dgm:cxn modelId="{DD0E959D-8C25-499F-8D60-2E19DB8C64CE}" type="presOf" srcId="{3E9F172C-4163-45FF-9942-5B8194913439}" destId="{DCA162B4-E8EA-4BCC-A990-60DF6C9581FE}" srcOrd="0" destOrd="0" presId="urn:diagrams.loki3.com/BracketList"/>
    <dgm:cxn modelId="{55A804A0-3896-4DE9-B013-E8B76750B8BE}" type="presOf" srcId="{C263D09F-6992-4B31-9FDF-9F776E13F333}" destId="{A2B663A2-5709-464E-AB35-5320A70D1FCF}" srcOrd="0" destOrd="0" presId="urn:diagrams.loki3.com/BracketList"/>
    <dgm:cxn modelId="{89A5DBA3-6A0D-4894-9A59-80D100148BF7}" type="presOf" srcId="{51E1AC73-6288-43C0-8F9E-7652A6CB6D39}" destId="{9134D3FD-88AD-4359-942A-40028E200985}" srcOrd="0" destOrd="2" presId="urn:diagrams.loki3.com/BracketList"/>
    <dgm:cxn modelId="{03AFA8AF-57DF-44D8-9533-3DE47B2E6D3E}" srcId="{B53C31D8-8F76-4F6B-8FF3-F1C57409E216}" destId="{5DD22458-082F-4C35-BF76-C39460D506A4}" srcOrd="3" destOrd="0" parTransId="{5BD3AE52-E48D-48E6-8F96-95F4F65F0B17}" sibTransId="{55EFC6FD-4B7F-42A8-BD02-19DD137EFDCE}"/>
    <dgm:cxn modelId="{4FE094B0-E2D4-4656-BAEB-AD5D305A85BD}" type="presOf" srcId="{EB757C9B-9230-479D-A9FD-E2168ADC73FA}" destId="{1B913C06-51D3-4660-9829-B35CDEAEB9F9}" srcOrd="0" destOrd="0" presId="urn:diagrams.loki3.com/BracketList"/>
    <dgm:cxn modelId="{B107C2C0-FA54-4F1E-9CB2-C07D80A813FD}" type="presOf" srcId="{5DD22458-082F-4C35-BF76-C39460D506A4}" destId="{65BECA04-8D4B-4985-95AF-89C800211252}" srcOrd="0" destOrd="0" presId="urn:diagrams.loki3.com/BracketList"/>
    <dgm:cxn modelId="{FD810DC6-1C49-4F9D-B15B-1BEA72DBE185}" type="presOf" srcId="{7F7115F2-90E6-4D1C-B128-C4CA3562E65F}" destId="{9134D3FD-88AD-4359-942A-40028E200985}" srcOrd="0" destOrd="0" presId="urn:diagrams.loki3.com/BracketList"/>
    <dgm:cxn modelId="{EF9087CA-28FA-4E0E-98DC-8FBBE2821C37}" srcId="{DD3639C3-611D-40FE-BCFB-40195CDE454A}" destId="{C263D09F-6992-4B31-9FDF-9F776E13F333}" srcOrd="0" destOrd="0" parTransId="{C7210CCE-CEED-42A1-A874-20DD452AD515}" sibTransId="{02E7EE13-0E71-40C5-B64C-75D9CC1D9429}"/>
    <dgm:cxn modelId="{AEC623E8-D61B-46FA-A7D9-96721EE0E5ED}" type="presOf" srcId="{586A690A-E477-4E36-90B5-E6F6622242BE}" destId="{9134D3FD-88AD-4359-942A-40028E200985}" srcOrd="0" destOrd="1" presId="urn:diagrams.loki3.com/BracketList"/>
    <dgm:cxn modelId="{0BC550EE-2702-48D2-9F46-C47176E5C0A1}" srcId="{B53C31D8-8F76-4F6B-8FF3-F1C57409E216}" destId="{3AC93DA8-8DD8-44C6-8528-DAE571BDCF08}" srcOrd="0" destOrd="0" parTransId="{18E3D84A-9C26-48AA-A0A0-80A6B7CF47DB}" sibTransId="{FC9C75CE-7A58-48B7-B075-FB39F85765DB}"/>
    <dgm:cxn modelId="{F3FD75F0-0D05-4948-93A0-C7BD7650C5FE}" srcId="{3AC93DA8-8DD8-44C6-8528-DAE571BDCF08}" destId="{51E1AC73-6288-43C0-8F9E-7652A6CB6D39}" srcOrd="2" destOrd="0" parTransId="{6CFCEC95-1785-4B11-ABAE-1B831CB474D6}" sibTransId="{E74BE904-089A-48BE-BCDC-815259C4C54B}"/>
    <dgm:cxn modelId="{3089BDFC-6058-4D29-B063-833204473CC0}" type="presOf" srcId="{232BAB66-B332-406C-8ACF-A08A8414BBF9}" destId="{E5A9463C-25A6-441E-8E4B-A728018135EB}" srcOrd="0" destOrd="0" presId="urn:diagrams.loki3.com/BracketList"/>
    <dgm:cxn modelId="{57A2DCFD-E717-40F7-A213-68B4874C05BB}" srcId="{5DD22458-082F-4C35-BF76-C39460D506A4}" destId="{5AEE2E33-5A24-40A6-A435-8C3687401946}" srcOrd="1" destOrd="0" parTransId="{4EF74511-C5A5-45C6-9F02-2CAE32666E3C}" sibTransId="{2E015094-A396-49FD-BF00-2F3CBE64E735}"/>
    <dgm:cxn modelId="{59374FFE-35B8-45D8-BCC3-349FBE1A0AB2}" srcId="{B53C31D8-8F76-4F6B-8FF3-F1C57409E216}" destId="{EB757C9B-9230-479D-A9FD-E2168ADC73FA}" srcOrd="2" destOrd="0" parTransId="{89BD0A85-EBDE-4E0D-AFED-29D09F29C504}" sibTransId="{54E35AAA-50FE-4418-8C78-C8873BD35460}"/>
    <dgm:cxn modelId="{C88EB40E-84A0-4D17-856E-D3E1F85A48BA}" type="presParOf" srcId="{13D9A347-A3F9-462F-8F6C-CA811097EE21}" destId="{7C510E4F-B766-4A54-A4BF-52B12239A356}" srcOrd="0" destOrd="0" presId="urn:diagrams.loki3.com/BracketList"/>
    <dgm:cxn modelId="{CD8F98B3-752E-43CC-9EBB-E67854E75245}" type="presParOf" srcId="{7C510E4F-B766-4A54-A4BF-52B12239A356}" destId="{43FE0398-9ED0-412E-A3EE-9EA37F8CE36C}" srcOrd="0" destOrd="0" presId="urn:diagrams.loki3.com/BracketList"/>
    <dgm:cxn modelId="{48F9F23D-85A5-45FE-978A-051C88F3E9D1}" type="presParOf" srcId="{7C510E4F-B766-4A54-A4BF-52B12239A356}" destId="{E456AADB-7326-4247-996C-BB9CE364F13D}" srcOrd="1" destOrd="0" presId="urn:diagrams.loki3.com/BracketList"/>
    <dgm:cxn modelId="{89D94EE3-9CC6-414A-B0F1-15C14D12277A}" type="presParOf" srcId="{7C510E4F-B766-4A54-A4BF-52B12239A356}" destId="{8F479F5A-950B-4240-95F7-BD0C7BD1D0D2}" srcOrd="2" destOrd="0" presId="urn:diagrams.loki3.com/BracketList"/>
    <dgm:cxn modelId="{0224B2BA-CEDC-40EB-AEC7-FB6E596C5F28}" type="presParOf" srcId="{7C510E4F-B766-4A54-A4BF-52B12239A356}" destId="{9134D3FD-88AD-4359-942A-40028E200985}" srcOrd="3" destOrd="0" presId="urn:diagrams.loki3.com/BracketList"/>
    <dgm:cxn modelId="{C1B66DCF-BC36-4B20-B6EF-06A45D77E410}" type="presParOf" srcId="{13D9A347-A3F9-462F-8F6C-CA811097EE21}" destId="{D56CB510-32CE-412A-97E3-9F6EFFD06A74}" srcOrd="1" destOrd="0" presId="urn:diagrams.loki3.com/BracketList"/>
    <dgm:cxn modelId="{CDDEFE5B-435A-4660-92AC-EECC40E72429}" type="presParOf" srcId="{13D9A347-A3F9-462F-8F6C-CA811097EE21}" destId="{146D2B88-DF07-479B-A033-C930D42964AF}" srcOrd="2" destOrd="0" presId="urn:diagrams.loki3.com/BracketList"/>
    <dgm:cxn modelId="{3C37FC20-CAD4-46BB-8028-87D77D432CC7}" type="presParOf" srcId="{146D2B88-DF07-479B-A033-C930D42964AF}" destId="{FF2BD5D9-DC31-49F7-95D6-F605D121FF99}" srcOrd="0" destOrd="0" presId="urn:diagrams.loki3.com/BracketList"/>
    <dgm:cxn modelId="{50BD085B-E87E-4218-9DFC-6CF427551194}" type="presParOf" srcId="{146D2B88-DF07-479B-A033-C930D42964AF}" destId="{927E3C6C-A674-4E20-A103-BD7D159EF90C}" srcOrd="1" destOrd="0" presId="urn:diagrams.loki3.com/BracketList"/>
    <dgm:cxn modelId="{83513F03-15E0-4ADA-93AD-81CD7B96FF55}" type="presParOf" srcId="{146D2B88-DF07-479B-A033-C930D42964AF}" destId="{B56C7EBE-B342-4337-A462-24A5A018704A}" srcOrd="2" destOrd="0" presId="urn:diagrams.loki3.com/BracketList"/>
    <dgm:cxn modelId="{FEC01C20-8F9E-419F-A5AD-4F66A83313D8}" type="presParOf" srcId="{146D2B88-DF07-479B-A033-C930D42964AF}" destId="{E5A9463C-25A6-441E-8E4B-A728018135EB}" srcOrd="3" destOrd="0" presId="urn:diagrams.loki3.com/BracketList"/>
    <dgm:cxn modelId="{CFE824AF-FDE6-4684-891E-125878AE4AD0}" type="presParOf" srcId="{13D9A347-A3F9-462F-8F6C-CA811097EE21}" destId="{1F3BBECA-A046-469C-B232-5A2D2A637A8C}" srcOrd="3" destOrd="0" presId="urn:diagrams.loki3.com/BracketList"/>
    <dgm:cxn modelId="{DC9A3DD8-CBCE-40A5-859B-1A80F00DD426}" type="presParOf" srcId="{13D9A347-A3F9-462F-8F6C-CA811097EE21}" destId="{D6BD0591-6E6E-4840-92F0-BE05134741E2}" srcOrd="4" destOrd="0" presId="urn:diagrams.loki3.com/BracketList"/>
    <dgm:cxn modelId="{95E0003D-571F-4B98-9167-89347BEC6B9D}" type="presParOf" srcId="{D6BD0591-6E6E-4840-92F0-BE05134741E2}" destId="{1B913C06-51D3-4660-9829-B35CDEAEB9F9}" srcOrd="0" destOrd="0" presId="urn:diagrams.loki3.com/BracketList"/>
    <dgm:cxn modelId="{7E2BCC37-6883-4A9F-900D-5B3483DEEA96}" type="presParOf" srcId="{D6BD0591-6E6E-4840-92F0-BE05134741E2}" destId="{2D315997-97BD-4A97-9791-353697E3A892}" srcOrd="1" destOrd="0" presId="urn:diagrams.loki3.com/BracketList"/>
    <dgm:cxn modelId="{B1EF7030-1C4F-4DE6-A356-EE81B25C45C0}" type="presParOf" srcId="{D6BD0591-6E6E-4840-92F0-BE05134741E2}" destId="{39E76C62-B8A3-4473-9206-96C661012234}" srcOrd="2" destOrd="0" presId="urn:diagrams.loki3.com/BracketList"/>
    <dgm:cxn modelId="{8DB3F131-85F8-41B9-9094-4689AFC2DD99}" type="presParOf" srcId="{D6BD0591-6E6E-4840-92F0-BE05134741E2}" destId="{9B524806-4AF3-4C6D-97F3-A21BD2AE38F3}" srcOrd="3" destOrd="0" presId="urn:diagrams.loki3.com/BracketList"/>
    <dgm:cxn modelId="{4A8017AF-6B00-4BA7-ADD6-4DBBDFDE6E36}" type="presParOf" srcId="{13D9A347-A3F9-462F-8F6C-CA811097EE21}" destId="{1C7D42E3-B948-44E2-841D-7862F4741D7F}" srcOrd="5" destOrd="0" presId="urn:diagrams.loki3.com/BracketList"/>
    <dgm:cxn modelId="{C2B3F1AB-8B2D-44C2-8564-57FB5FDFC587}" type="presParOf" srcId="{13D9A347-A3F9-462F-8F6C-CA811097EE21}" destId="{3A4FAFED-523B-4482-918B-2D2757A1E246}" srcOrd="6" destOrd="0" presId="urn:diagrams.loki3.com/BracketList"/>
    <dgm:cxn modelId="{BD022FE4-AE53-4580-9E0A-CB5E1AF2808D}" type="presParOf" srcId="{3A4FAFED-523B-4482-918B-2D2757A1E246}" destId="{65BECA04-8D4B-4985-95AF-89C800211252}" srcOrd="0" destOrd="0" presId="urn:diagrams.loki3.com/BracketList"/>
    <dgm:cxn modelId="{58E4CD08-8819-447F-8229-6DFAFF999AD7}" type="presParOf" srcId="{3A4FAFED-523B-4482-918B-2D2757A1E246}" destId="{2D0A7A1F-563B-4A05-A9B0-82A8C5807BAB}" srcOrd="1" destOrd="0" presId="urn:diagrams.loki3.com/BracketList"/>
    <dgm:cxn modelId="{AF1864C7-B720-478F-B2DE-D4DE62F6D4DB}" type="presParOf" srcId="{3A4FAFED-523B-4482-918B-2D2757A1E246}" destId="{EDB106E3-992B-414B-8260-7FB39142DA25}" srcOrd="2" destOrd="0" presId="urn:diagrams.loki3.com/BracketList"/>
    <dgm:cxn modelId="{47E31EF8-1F70-497A-B35F-2818CBDBFC85}" type="presParOf" srcId="{3A4FAFED-523B-4482-918B-2D2757A1E246}" destId="{DCA162B4-E8EA-4BCC-A990-60DF6C9581FE}" srcOrd="3" destOrd="0" presId="urn:diagrams.loki3.com/BracketList"/>
    <dgm:cxn modelId="{07517D81-F240-42DA-8D7C-19D48BD94F1C}" type="presParOf" srcId="{13D9A347-A3F9-462F-8F6C-CA811097EE21}" destId="{3388E04E-BEDF-4037-8432-D2DC5B12A53C}" srcOrd="7" destOrd="0" presId="urn:diagrams.loki3.com/BracketList"/>
    <dgm:cxn modelId="{069DF9C9-9189-4A95-9977-FF282A7A6DE4}" type="presParOf" srcId="{13D9A347-A3F9-462F-8F6C-CA811097EE21}" destId="{6017DA8B-BCE6-4B9B-810E-B795971AB949}" srcOrd="8" destOrd="0" presId="urn:diagrams.loki3.com/BracketList"/>
    <dgm:cxn modelId="{2E46C7BE-6962-4F72-B57E-DD807D1E9B58}" type="presParOf" srcId="{6017DA8B-BCE6-4B9B-810E-B795971AB949}" destId="{9D02E3A5-4D9C-485F-B6C5-88EFA3D4428E}" srcOrd="0" destOrd="0" presId="urn:diagrams.loki3.com/BracketList"/>
    <dgm:cxn modelId="{96119E12-C515-42DF-B765-2322669A6E8F}" type="presParOf" srcId="{6017DA8B-BCE6-4B9B-810E-B795971AB949}" destId="{D637EB1B-B3B3-44CF-976C-01BB9A584952}" srcOrd="1" destOrd="0" presId="urn:diagrams.loki3.com/BracketList"/>
    <dgm:cxn modelId="{A4E1A1BA-160F-44FE-BB93-2BCE6BFD7FAA}" type="presParOf" srcId="{6017DA8B-BCE6-4B9B-810E-B795971AB949}" destId="{29575D37-F0AE-4ADA-922A-9E8F64AFADB5}" srcOrd="2" destOrd="0" presId="urn:diagrams.loki3.com/BracketList"/>
    <dgm:cxn modelId="{A6C3EAF1-E74E-4C05-AA97-324E7310EE79}" type="presParOf" srcId="{6017DA8B-BCE6-4B9B-810E-B795971AB949}" destId="{A2B663A2-5709-464E-AB35-5320A70D1FCF}"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D5DBA39-47BE-4295-96A9-CCC0B2FB7EEE}" type="doc">
      <dgm:prSet loTypeId="urn:microsoft.com/office/officeart/2005/8/layout/hierarchy3" loCatId="list" qsTypeId="urn:microsoft.com/office/officeart/2005/8/quickstyle/simple3" qsCatId="simple" csTypeId="urn:microsoft.com/office/officeart/2005/8/colors/colorful5" csCatId="colorful" phldr="1"/>
      <dgm:spPr/>
      <dgm:t>
        <a:bodyPr/>
        <a:lstStyle/>
        <a:p>
          <a:endParaRPr lang="en-US"/>
        </a:p>
      </dgm:t>
    </dgm:pt>
    <dgm:pt modelId="{34B83F70-7760-4460-8B70-266554452609}">
      <dgm:prSet phldrT="[Text]"/>
      <dgm:spPr/>
      <dgm:t>
        <a:bodyPr/>
        <a:lstStyle/>
        <a:p>
          <a:r>
            <a:rPr lang="en-US" b="0" dirty="0">
              <a:latin typeface="+mn-lt"/>
              <a:ea typeface="+mn-ea"/>
              <a:cs typeface="Arial" pitchFamily="34" charset="0"/>
            </a:rPr>
            <a:t>Types of Historical Postings</a:t>
          </a:r>
          <a:endParaRPr lang="en-US" dirty="0"/>
        </a:p>
      </dgm:t>
    </dgm:pt>
    <dgm:pt modelId="{AB04E3D8-B4F0-45B9-8BB7-B8C10C5B9A65}" type="parTrans" cxnId="{A5F6541A-D722-4C3F-9131-4B0E6128E743}">
      <dgm:prSet/>
      <dgm:spPr/>
      <dgm:t>
        <a:bodyPr/>
        <a:lstStyle/>
        <a:p>
          <a:endParaRPr lang="en-US"/>
        </a:p>
      </dgm:t>
    </dgm:pt>
    <dgm:pt modelId="{34ACB2DF-3DA6-469B-900D-B65965E62F03}" type="sibTrans" cxnId="{A5F6541A-D722-4C3F-9131-4B0E6128E743}">
      <dgm:prSet/>
      <dgm:spPr/>
      <dgm:t>
        <a:bodyPr/>
        <a:lstStyle/>
        <a:p>
          <a:endParaRPr lang="en-US"/>
        </a:p>
      </dgm:t>
    </dgm:pt>
    <dgm:pt modelId="{68C0DB9A-79EF-45FC-B90A-E64B2E36BD1A}">
      <dgm:prSet phldrT="[Text]"/>
      <dgm:spPr/>
      <dgm:t>
        <a:bodyPr/>
        <a:lstStyle/>
        <a:p>
          <a:r>
            <a:rPr lang="en-US" dirty="0">
              <a:latin typeface="+mn-lt"/>
              <a:ea typeface="+mn-ea"/>
              <a:cs typeface="Arial" pitchFamily="34" charset="0"/>
            </a:rPr>
            <a:t>Maintenance and Repair (</a:t>
          </a:r>
          <a:r>
            <a:rPr lang="en-US" b="1" dirty="0">
              <a:latin typeface="+mn-lt"/>
              <a:ea typeface="+mn-ea"/>
              <a:cs typeface="Arial" pitchFamily="34" charset="0"/>
            </a:rPr>
            <a:t>IW61</a:t>
          </a:r>
          <a:r>
            <a:rPr lang="en-US" dirty="0">
              <a:latin typeface="+mn-lt"/>
              <a:ea typeface="+mn-ea"/>
              <a:cs typeface="Arial" pitchFamily="34" charset="0"/>
            </a:rPr>
            <a:t>)</a:t>
          </a:r>
          <a:endParaRPr lang="en-US" dirty="0"/>
        </a:p>
      </dgm:t>
    </dgm:pt>
    <dgm:pt modelId="{D66EDAA8-68A9-4BEE-A22F-4C1CDC0EBEF2}" type="parTrans" cxnId="{DC01F515-72DB-4816-BFE1-28B13E258CEF}">
      <dgm:prSet/>
      <dgm:spPr/>
      <dgm:t>
        <a:bodyPr/>
        <a:lstStyle/>
        <a:p>
          <a:endParaRPr lang="en-US"/>
        </a:p>
      </dgm:t>
    </dgm:pt>
    <dgm:pt modelId="{823DFA56-F074-4DDA-B51D-9ADD1AF0BCD2}" type="sibTrans" cxnId="{DC01F515-72DB-4816-BFE1-28B13E258CEF}">
      <dgm:prSet/>
      <dgm:spPr/>
      <dgm:t>
        <a:bodyPr/>
        <a:lstStyle/>
        <a:p>
          <a:endParaRPr lang="en-US"/>
        </a:p>
      </dgm:t>
    </dgm:pt>
    <dgm:pt modelId="{A5B29083-4A36-46FB-975F-1204C7042BAB}">
      <dgm:prSet phldrT="[Text]"/>
      <dgm:spPr/>
      <dgm:t>
        <a:bodyPr/>
        <a:lstStyle/>
        <a:p>
          <a:r>
            <a:rPr lang="en-US" dirty="0">
              <a:latin typeface="+mn-lt"/>
              <a:ea typeface="+mn-ea"/>
              <a:cs typeface="Arial" pitchFamily="34" charset="0"/>
            </a:rPr>
            <a:t>Fuel Consumption, Fuel Cost, and Odometer reading (</a:t>
          </a:r>
          <a:r>
            <a:rPr lang="en-US" b="1" dirty="0">
              <a:latin typeface="+mn-lt"/>
              <a:ea typeface="+mn-ea"/>
              <a:cs typeface="Arial" pitchFamily="34" charset="0"/>
            </a:rPr>
            <a:t>IK22</a:t>
          </a:r>
          <a:r>
            <a:rPr lang="en-US" dirty="0">
              <a:latin typeface="+mn-lt"/>
              <a:ea typeface="+mn-ea"/>
              <a:cs typeface="Arial" pitchFamily="34" charset="0"/>
            </a:rPr>
            <a:t>)</a:t>
          </a:r>
          <a:endParaRPr lang="en-US" dirty="0"/>
        </a:p>
      </dgm:t>
    </dgm:pt>
    <dgm:pt modelId="{A3C7D4AE-1D9B-4646-94FA-31C8B8DB0355}" type="parTrans" cxnId="{4AA8810F-C11C-4763-88AD-193C24753B7E}">
      <dgm:prSet/>
      <dgm:spPr/>
      <dgm:t>
        <a:bodyPr/>
        <a:lstStyle/>
        <a:p>
          <a:endParaRPr lang="en-US"/>
        </a:p>
      </dgm:t>
    </dgm:pt>
    <dgm:pt modelId="{E9AE5721-674E-4F0B-B8B7-D42550F6FA83}" type="sibTrans" cxnId="{4AA8810F-C11C-4763-88AD-193C24753B7E}">
      <dgm:prSet/>
      <dgm:spPr/>
      <dgm:t>
        <a:bodyPr/>
        <a:lstStyle/>
        <a:p>
          <a:endParaRPr lang="en-US"/>
        </a:p>
      </dgm:t>
    </dgm:pt>
    <dgm:pt modelId="{47555C25-0E71-4960-84F2-39F6C5B7BFD9}">
      <dgm:prSet phldrT="[Text]"/>
      <dgm:spPr/>
      <dgm:t>
        <a:bodyPr/>
        <a:lstStyle/>
        <a:p>
          <a:r>
            <a:rPr lang="en-US" b="0" dirty="0">
              <a:latin typeface="+mn-lt"/>
              <a:ea typeface="+mn-ea"/>
              <a:cs typeface="Arial" pitchFamily="34" charset="0"/>
            </a:rPr>
            <a:t>Historical Postings Reports</a:t>
          </a:r>
          <a:endParaRPr lang="en-US" dirty="0"/>
        </a:p>
      </dgm:t>
    </dgm:pt>
    <dgm:pt modelId="{52A1699D-E961-4F18-A990-C0647BA2452F}" type="parTrans" cxnId="{31A9197E-FFF7-4A6F-88D3-0301E4C7D4DE}">
      <dgm:prSet/>
      <dgm:spPr/>
      <dgm:t>
        <a:bodyPr/>
        <a:lstStyle/>
        <a:p>
          <a:endParaRPr lang="en-US"/>
        </a:p>
      </dgm:t>
    </dgm:pt>
    <dgm:pt modelId="{1FE40522-5C6B-47AE-9C79-89BD4164AAB3}" type="sibTrans" cxnId="{31A9197E-FFF7-4A6F-88D3-0301E4C7D4DE}">
      <dgm:prSet/>
      <dgm:spPr/>
      <dgm:t>
        <a:bodyPr/>
        <a:lstStyle/>
        <a:p>
          <a:endParaRPr lang="en-US"/>
        </a:p>
      </dgm:t>
    </dgm:pt>
    <dgm:pt modelId="{3DE454C6-CE5C-4AD8-B253-C74CFAAF2AFA}">
      <dgm:prSet phldrT="[Text]"/>
      <dgm:spPr/>
      <dgm:t>
        <a:bodyPr/>
        <a:lstStyle/>
        <a:p>
          <a:r>
            <a:rPr lang="en-US" dirty="0">
              <a:latin typeface="+mn-lt"/>
              <a:ea typeface="+mn-ea"/>
              <a:cs typeface="Arial" pitchFamily="34" charset="0"/>
            </a:rPr>
            <a:t>Maintenance and Repair (</a:t>
          </a:r>
          <a:r>
            <a:rPr lang="en-US" b="1" dirty="0">
              <a:latin typeface="+mn-lt"/>
              <a:ea typeface="+mn-ea"/>
              <a:cs typeface="Arial" pitchFamily="34" charset="0"/>
            </a:rPr>
            <a:t>IW38</a:t>
          </a:r>
          <a:r>
            <a:rPr lang="en-US" dirty="0">
              <a:latin typeface="+mn-lt"/>
              <a:ea typeface="+mn-ea"/>
              <a:cs typeface="Arial" pitchFamily="34" charset="0"/>
            </a:rPr>
            <a:t>)</a:t>
          </a:r>
          <a:endParaRPr lang="en-US" dirty="0"/>
        </a:p>
      </dgm:t>
    </dgm:pt>
    <dgm:pt modelId="{EAC4B6BD-0299-4864-9CAE-0EFD888B829C}" type="parTrans" cxnId="{FA86F067-321B-4507-A3D2-A011143D717D}">
      <dgm:prSet/>
      <dgm:spPr/>
      <dgm:t>
        <a:bodyPr/>
        <a:lstStyle/>
        <a:p>
          <a:endParaRPr lang="en-US"/>
        </a:p>
      </dgm:t>
    </dgm:pt>
    <dgm:pt modelId="{86D4C983-D820-485F-8344-45FB132607E0}" type="sibTrans" cxnId="{FA86F067-321B-4507-A3D2-A011143D717D}">
      <dgm:prSet/>
      <dgm:spPr/>
      <dgm:t>
        <a:bodyPr/>
        <a:lstStyle/>
        <a:p>
          <a:endParaRPr lang="en-US"/>
        </a:p>
      </dgm:t>
    </dgm:pt>
    <dgm:pt modelId="{963F690D-ADF2-4C9B-BE62-451C4BE83653}">
      <dgm:prSet phldrT="[Text]"/>
      <dgm:spPr/>
      <dgm:t>
        <a:bodyPr/>
        <a:lstStyle/>
        <a:p>
          <a:r>
            <a:rPr lang="en-US" dirty="0">
              <a:latin typeface="+mn-lt"/>
              <a:ea typeface="+mn-ea"/>
              <a:cs typeface="Arial" pitchFamily="34" charset="0"/>
            </a:rPr>
            <a:t>Fuel Consumption, Fuel Cost, and Odometer reading (</a:t>
          </a:r>
          <a:r>
            <a:rPr lang="en-US" b="1" dirty="0">
              <a:latin typeface="+mn-lt"/>
              <a:ea typeface="+mn-ea"/>
              <a:cs typeface="Arial" pitchFamily="34" charset="0"/>
            </a:rPr>
            <a:t>IK18</a:t>
          </a:r>
          <a:r>
            <a:rPr lang="en-US" dirty="0">
              <a:latin typeface="+mn-lt"/>
              <a:ea typeface="+mn-ea"/>
              <a:cs typeface="Arial" pitchFamily="34" charset="0"/>
            </a:rPr>
            <a:t>)</a:t>
          </a:r>
          <a:endParaRPr lang="en-US" dirty="0"/>
        </a:p>
      </dgm:t>
    </dgm:pt>
    <dgm:pt modelId="{00831BF6-FDB8-48EB-936C-FF3220C3A24D}" type="parTrans" cxnId="{73F6EA14-AFF1-40AA-8F18-854968A0C632}">
      <dgm:prSet/>
      <dgm:spPr/>
      <dgm:t>
        <a:bodyPr/>
        <a:lstStyle/>
        <a:p>
          <a:endParaRPr lang="en-US"/>
        </a:p>
      </dgm:t>
    </dgm:pt>
    <dgm:pt modelId="{324EC60E-A0D8-4EDF-8D09-58A0761BA671}" type="sibTrans" cxnId="{73F6EA14-AFF1-40AA-8F18-854968A0C632}">
      <dgm:prSet/>
      <dgm:spPr/>
      <dgm:t>
        <a:bodyPr/>
        <a:lstStyle/>
        <a:p>
          <a:endParaRPr lang="en-US"/>
        </a:p>
      </dgm:t>
    </dgm:pt>
    <dgm:pt modelId="{113BA4E2-B7EE-4A1D-9FA4-A09B672027F9}" type="pres">
      <dgm:prSet presAssocID="{FD5DBA39-47BE-4295-96A9-CCC0B2FB7EEE}" presName="diagram" presStyleCnt="0">
        <dgm:presLayoutVars>
          <dgm:chPref val="1"/>
          <dgm:dir/>
          <dgm:animOne val="branch"/>
          <dgm:animLvl val="lvl"/>
          <dgm:resizeHandles/>
        </dgm:presLayoutVars>
      </dgm:prSet>
      <dgm:spPr/>
    </dgm:pt>
    <dgm:pt modelId="{6EBF90B6-4067-4655-A1D7-2C254B57490F}" type="pres">
      <dgm:prSet presAssocID="{34B83F70-7760-4460-8B70-266554452609}" presName="root" presStyleCnt="0"/>
      <dgm:spPr/>
    </dgm:pt>
    <dgm:pt modelId="{6FED7B29-0FDD-47D9-9B24-6F902D941B2D}" type="pres">
      <dgm:prSet presAssocID="{34B83F70-7760-4460-8B70-266554452609}" presName="rootComposite" presStyleCnt="0"/>
      <dgm:spPr/>
    </dgm:pt>
    <dgm:pt modelId="{7C704862-8304-4637-909D-59E77B736508}" type="pres">
      <dgm:prSet presAssocID="{34B83F70-7760-4460-8B70-266554452609}" presName="rootText" presStyleLbl="node1" presStyleIdx="0" presStyleCnt="2"/>
      <dgm:spPr/>
    </dgm:pt>
    <dgm:pt modelId="{40B4F843-ED95-4E9B-97A0-0D9030A3B740}" type="pres">
      <dgm:prSet presAssocID="{34B83F70-7760-4460-8B70-266554452609}" presName="rootConnector" presStyleLbl="node1" presStyleIdx="0" presStyleCnt="2"/>
      <dgm:spPr/>
    </dgm:pt>
    <dgm:pt modelId="{2A13C138-302D-4A17-AFDB-00F92DF04A2E}" type="pres">
      <dgm:prSet presAssocID="{34B83F70-7760-4460-8B70-266554452609}" presName="childShape" presStyleCnt="0"/>
      <dgm:spPr/>
    </dgm:pt>
    <dgm:pt modelId="{7DF60B49-B8B6-4EB5-83DB-9975C6E4CC01}" type="pres">
      <dgm:prSet presAssocID="{D66EDAA8-68A9-4BEE-A22F-4C1CDC0EBEF2}" presName="Name13" presStyleLbl="parChTrans1D2" presStyleIdx="0" presStyleCnt="4"/>
      <dgm:spPr/>
    </dgm:pt>
    <dgm:pt modelId="{67E44B62-DA33-45B9-AC79-8ECC4FC1FDF7}" type="pres">
      <dgm:prSet presAssocID="{68C0DB9A-79EF-45FC-B90A-E64B2E36BD1A}" presName="childText" presStyleLbl="bgAcc1" presStyleIdx="0" presStyleCnt="4">
        <dgm:presLayoutVars>
          <dgm:bulletEnabled val="1"/>
        </dgm:presLayoutVars>
      </dgm:prSet>
      <dgm:spPr/>
    </dgm:pt>
    <dgm:pt modelId="{9DD0AF08-1913-4659-8EFA-A3FE9689BDDB}" type="pres">
      <dgm:prSet presAssocID="{A3C7D4AE-1D9B-4646-94FA-31C8B8DB0355}" presName="Name13" presStyleLbl="parChTrans1D2" presStyleIdx="1" presStyleCnt="4"/>
      <dgm:spPr/>
    </dgm:pt>
    <dgm:pt modelId="{69A06078-23A4-4FB6-AF52-6F7161F31BA5}" type="pres">
      <dgm:prSet presAssocID="{A5B29083-4A36-46FB-975F-1204C7042BAB}" presName="childText" presStyleLbl="bgAcc1" presStyleIdx="1" presStyleCnt="4">
        <dgm:presLayoutVars>
          <dgm:bulletEnabled val="1"/>
        </dgm:presLayoutVars>
      </dgm:prSet>
      <dgm:spPr/>
    </dgm:pt>
    <dgm:pt modelId="{D474164C-9438-4FE5-BDC6-F8BCD121609E}" type="pres">
      <dgm:prSet presAssocID="{47555C25-0E71-4960-84F2-39F6C5B7BFD9}" presName="root" presStyleCnt="0"/>
      <dgm:spPr/>
    </dgm:pt>
    <dgm:pt modelId="{32FAA8CD-DCB5-4841-919D-9BCB58406DE4}" type="pres">
      <dgm:prSet presAssocID="{47555C25-0E71-4960-84F2-39F6C5B7BFD9}" presName="rootComposite" presStyleCnt="0"/>
      <dgm:spPr/>
    </dgm:pt>
    <dgm:pt modelId="{525A7F2E-C3E9-4541-A6AF-FE91C1D738C3}" type="pres">
      <dgm:prSet presAssocID="{47555C25-0E71-4960-84F2-39F6C5B7BFD9}" presName="rootText" presStyleLbl="node1" presStyleIdx="1" presStyleCnt="2"/>
      <dgm:spPr/>
    </dgm:pt>
    <dgm:pt modelId="{5958BD7F-629E-49DE-B46B-9413F57CAD2D}" type="pres">
      <dgm:prSet presAssocID="{47555C25-0E71-4960-84F2-39F6C5B7BFD9}" presName="rootConnector" presStyleLbl="node1" presStyleIdx="1" presStyleCnt="2"/>
      <dgm:spPr/>
    </dgm:pt>
    <dgm:pt modelId="{4C9A0E96-4D77-40BF-82B6-9159D59B9CF3}" type="pres">
      <dgm:prSet presAssocID="{47555C25-0E71-4960-84F2-39F6C5B7BFD9}" presName="childShape" presStyleCnt="0"/>
      <dgm:spPr/>
    </dgm:pt>
    <dgm:pt modelId="{50737B9E-2B8A-42C9-8866-EA15BE4B0DFA}" type="pres">
      <dgm:prSet presAssocID="{EAC4B6BD-0299-4864-9CAE-0EFD888B829C}" presName="Name13" presStyleLbl="parChTrans1D2" presStyleIdx="2" presStyleCnt="4"/>
      <dgm:spPr/>
    </dgm:pt>
    <dgm:pt modelId="{814E3AD2-7479-4D07-9B5D-CC7CACCDFCD9}" type="pres">
      <dgm:prSet presAssocID="{3DE454C6-CE5C-4AD8-B253-C74CFAAF2AFA}" presName="childText" presStyleLbl="bgAcc1" presStyleIdx="2" presStyleCnt="4">
        <dgm:presLayoutVars>
          <dgm:bulletEnabled val="1"/>
        </dgm:presLayoutVars>
      </dgm:prSet>
      <dgm:spPr/>
    </dgm:pt>
    <dgm:pt modelId="{09DFE162-7699-45FC-81AB-ACF06ED712D3}" type="pres">
      <dgm:prSet presAssocID="{00831BF6-FDB8-48EB-936C-FF3220C3A24D}" presName="Name13" presStyleLbl="parChTrans1D2" presStyleIdx="3" presStyleCnt="4"/>
      <dgm:spPr/>
    </dgm:pt>
    <dgm:pt modelId="{E4A32A3F-AB6D-4481-BDBF-BD2936964C79}" type="pres">
      <dgm:prSet presAssocID="{963F690D-ADF2-4C9B-BE62-451C4BE83653}" presName="childText" presStyleLbl="bgAcc1" presStyleIdx="3" presStyleCnt="4">
        <dgm:presLayoutVars>
          <dgm:bulletEnabled val="1"/>
        </dgm:presLayoutVars>
      </dgm:prSet>
      <dgm:spPr/>
    </dgm:pt>
  </dgm:ptLst>
  <dgm:cxnLst>
    <dgm:cxn modelId="{4AA8810F-C11C-4763-88AD-193C24753B7E}" srcId="{34B83F70-7760-4460-8B70-266554452609}" destId="{A5B29083-4A36-46FB-975F-1204C7042BAB}" srcOrd="1" destOrd="0" parTransId="{A3C7D4AE-1D9B-4646-94FA-31C8B8DB0355}" sibTransId="{E9AE5721-674E-4F0B-B8B7-D42550F6FA83}"/>
    <dgm:cxn modelId="{701DC512-F6FB-4A0E-A1B9-6C34BA1484B0}" type="presOf" srcId="{A3C7D4AE-1D9B-4646-94FA-31C8B8DB0355}" destId="{9DD0AF08-1913-4659-8EFA-A3FE9689BDDB}" srcOrd="0" destOrd="0" presId="urn:microsoft.com/office/officeart/2005/8/layout/hierarchy3"/>
    <dgm:cxn modelId="{73F6EA14-AFF1-40AA-8F18-854968A0C632}" srcId="{47555C25-0E71-4960-84F2-39F6C5B7BFD9}" destId="{963F690D-ADF2-4C9B-BE62-451C4BE83653}" srcOrd="1" destOrd="0" parTransId="{00831BF6-FDB8-48EB-936C-FF3220C3A24D}" sibTransId="{324EC60E-A0D8-4EDF-8D09-58A0761BA671}"/>
    <dgm:cxn modelId="{DC01F515-72DB-4816-BFE1-28B13E258CEF}" srcId="{34B83F70-7760-4460-8B70-266554452609}" destId="{68C0DB9A-79EF-45FC-B90A-E64B2E36BD1A}" srcOrd="0" destOrd="0" parTransId="{D66EDAA8-68A9-4BEE-A22F-4C1CDC0EBEF2}" sibTransId="{823DFA56-F074-4DDA-B51D-9ADD1AF0BCD2}"/>
    <dgm:cxn modelId="{A5F6541A-D722-4C3F-9131-4B0E6128E743}" srcId="{FD5DBA39-47BE-4295-96A9-CCC0B2FB7EEE}" destId="{34B83F70-7760-4460-8B70-266554452609}" srcOrd="0" destOrd="0" parTransId="{AB04E3D8-B4F0-45B9-8BB7-B8C10C5B9A65}" sibTransId="{34ACB2DF-3DA6-469B-900D-B65965E62F03}"/>
    <dgm:cxn modelId="{90BE1544-CACB-409B-AD01-C3A1F10FAA20}" type="presOf" srcId="{68C0DB9A-79EF-45FC-B90A-E64B2E36BD1A}" destId="{67E44B62-DA33-45B9-AC79-8ECC4FC1FDF7}" srcOrd="0" destOrd="0" presId="urn:microsoft.com/office/officeart/2005/8/layout/hierarchy3"/>
    <dgm:cxn modelId="{FA86F067-321B-4507-A3D2-A011143D717D}" srcId="{47555C25-0E71-4960-84F2-39F6C5B7BFD9}" destId="{3DE454C6-CE5C-4AD8-B253-C74CFAAF2AFA}" srcOrd="0" destOrd="0" parTransId="{EAC4B6BD-0299-4864-9CAE-0EFD888B829C}" sibTransId="{86D4C983-D820-485F-8344-45FB132607E0}"/>
    <dgm:cxn modelId="{1CA1E671-3D75-4098-AC85-5BE8FC7EC3E1}" type="presOf" srcId="{D66EDAA8-68A9-4BEE-A22F-4C1CDC0EBEF2}" destId="{7DF60B49-B8B6-4EB5-83DB-9975C6E4CC01}" srcOrd="0" destOrd="0" presId="urn:microsoft.com/office/officeart/2005/8/layout/hierarchy3"/>
    <dgm:cxn modelId="{D707B972-B164-489A-8EFA-56415FE68C96}" type="presOf" srcId="{34B83F70-7760-4460-8B70-266554452609}" destId="{40B4F843-ED95-4E9B-97A0-0D9030A3B740}" srcOrd="1" destOrd="0" presId="urn:microsoft.com/office/officeart/2005/8/layout/hierarchy3"/>
    <dgm:cxn modelId="{31A9197E-FFF7-4A6F-88D3-0301E4C7D4DE}" srcId="{FD5DBA39-47BE-4295-96A9-CCC0B2FB7EEE}" destId="{47555C25-0E71-4960-84F2-39F6C5B7BFD9}" srcOrd="1" destOrd="0" parTransId="{52A1699D-E961-4F18-A990-C0647BA2452F}" sibTransId="{1FE40522-5C6B-47AE-9C79-89BD4164AAB3}"/>
    <dgm:cxn modelId="{7A44B488-05B3-4270-B47C-D541BB8269B7}" type="presOf" srcId="{963F690D-ADF2-4C9B-BE62-451C4BE83653}" destId="{E4A32A3F-AB6D-4481-BDBF-BD2936964C79}" srcOrd="0" destOrd="0" presId="urn:microsoft.com/office/officeart/2005/8/layout/hierarchy3"/>
    <dgm:cxn modelId="{CE0F1D8E-EE67-4054-9A5D-7160083A2A55}" type="presOf" srcId="{FD5DBA39-47BE-4295-96A9-CCC0B2FB7EEE}" destId="{113BA4E2-B7EE-4A1D-9FA4-A09B672027F9}" srcOrd="0" destOrd="0" presId="urn:microsoft.com/office/officeart/2005/8/layout/hierarchy3"/>
    <dgm:cxn modelId="{6CF2589C-211A-4A85-8753-895EF2A730FD}" type="presOf" srcId="{3DE454C6-CE5C-4AD8-B253-C74CFAAF2AFA}" destId="{814E3AD2-7479-4D07-9B5D-CC7CACCDFCD9}" srcOrd="0" destOrd="0" presId="urn:microsoft.com/office/officeart/2005/8/layout/hierarchy3"/>
    <dgm:cxn modelId="{628E4BA1-48A2-46B4-9349-95F2EF66D2FE}" type="presOf" srcId="{EAC4B6BD-0299-4864-9CAE-0EFD888B829C}" destId="{50737B9E-2B8A-42C9-8866-EA15BE4B0DFA}" srcOrd="0" destOrd="0" presId="urn:microsoft.com/office/officeart/2005/8/layout/hierarchy3"/>
    <dgm:cxn modelId="{5AB745B1-E30B-45EF-AAF3-A4F8BBDCF636}" type="presOf" srcId="{34B83F70-7760-4460-8B70-266554452609}" destId="{7C704862-8304-4637-909D-59E77B736508}" srcOrd="0" destOrd="0" presId="urn:microsoft.com/office/officeart/2005/8/layout/hierarchy3"/>
    <dgm:cxn modelId="{8502C2DD-3F1E-43E8-8497-A2D42A86F651}" type="presOf" srcId="{A5B29083-4A36-46FB-975F-1204C7042BAB}" destId="{69A06078-23A4-4FB6-AF52-6F7161F31BA5}" srcOrd="0" destOrd="0" presId="urn:microsoft.com/office/officeart/2005/8/layout/hierarchy3"/>
    <dgm:cxn modelId="{D8B18FE7-45E1-4F92-BBCC-C8FB332452E3}" type="presOf" srcId="{00831BF6-FDB8-48EB-936C-FF3220C3A24D}" destId="{09DFE162-7699-45FC-81AB-ACF06ED712D3}" srcOrd="0" destOrd="0" presId="urn:microsoft.com/office/officeart/2005/8/layout/hierarchy3"/>
    <dgm:cxn modelId="{DE32CEEB-C19C-4E70-9182-50FD65FD7E59}" type="presOf" srcId="{47555C25-0E71-4960-84F2-39F6C5B7BFD9}" destId="{5958BD7F-629E-49DE-B46B-9413F57CAD2D}" srcOrd="1" destOrd="0" presId="urn:microsoft.com/office/officeart/2005/8/layout/hierarchy3"/>
    <dgm:cxn modelId="{A45D4AEF-348F-4BC6-9526-688E0F668947}" type="presOf" srcId="{47555C25-0E71-4960-84F2-39F6C5B7BFD9}" destId="{525A7F2E-C3E9-4541-A6AF-FE91C1D738C3}" srcOrd="0" destOrd="0" presId="urn:microsoft.com/office/officeart/2005/8/layout/hierarchy3"/>
    <dgm:cxn modelId="{B3080EEA-2705-4F9D-AA8B-1012F1E047D9}" type="presParOf" srcId="{113BA4E2-B7EE-4A1D-9FA4-A09B672027F9}" destId="{6EBF90B6-4067-4655-A1D7-2C254B57490F}" srcOrd="0" destOrd="0" presId="urn:microsoft.com/office/officeart/2005/8/layout/hierarchy3"/>
    <dgm:cxn modelId="{5C90C160-2C46-4BB6-8E0C-3ED268CCE6A9}" type="presParOf" srcId="{6EBF90B6-4067-4655-A1D7-2C254B57490F}" destId="{6FED7B29-0FDD-47D9-9B24-6F902D941B2D}" srcOrd="0" destOrd="0" presId="urn:microsoft.com/office/officeart/2005/8/layout/hierarchy3"/>
    <dgm:cxn modelId="{009F87F1-F7BE-4E42-9300-5F7A079A12C6}" type="presParOf" srcId="{6FED7B29-0FDD-47D9-9B24-6F902D941B2D}" destId="{7C704862-8304-4637-909D-59E77B736508}" srcOrd="0" destOrd="0" presId="urn:microsoft.com/office/officeart/2005/8/layout/hierarchy3"/>
    <dgm:cxn modelId="{CD4CCACA-7011-4157-9A9C-8E54B8264F59}" type="presParOf" srcId="{6FED7B29-0FDD-47D9-9B24-6F902D941B2D}" destId="{40B4F843-ED95-4E9B-97A0-0D9030A3B740}" srcOrd="1" destOrd="0" presId="urn:microsoft.com/office/officeart/2005/8/layout/hierarchy3"/>
    <dgm:cxn modelId="{BB47BC34-573F-4DDB-9A7E-24AF0AED9BC6}" type="presParOf" srcId="{6EBF90B6-4067-4655-A1D7-2C254B57490F}" destId="{2A13C138-302D-4A17-AFDB-00F92DF04A2E}" srcOrd="1" destOrd="0" presId="urn:microsoft.com/office/officeart/2005/8/layout/hierarchy3"/>
    <dgm:cxn modelId="{61616A30-56F8-4BF5-B981-00195F150887}" type="presParOf" srcId="{2A13C138-302D-4A17-AFDB-00F92DF04A2E}" destId="{7DF60B49-B8B6-4EB5-83DB-9975C6E4CC01}" srcOrd="0" destOrd="0" presId="urn:microsoft.com/office/officeart/2005/8/layout/hierarchy3"/>
    <dgm:cxn modelId="{538133B1-D395-4EE6-8818-7DA89458CCB9}" type="presParOf" srcId="{2A13C138-302D-4A17-AFDB-00F92DF04A2E}" destId="{67E44B62-DA33-45B9-AC79-8ECC4FC1FDF7}" srcOrd="1" destOrd="0" presId="urn:microsoft.com/office/officeart/2005/8/layout/hierarchy3"/>
    <dgm:cxn modelId="{ED128516-907B-4B0A-BF8A-1A0337D91651}" type="presParOf" srcId="{2A13C138-302D-4A17-AFDB-00F92DF04A2E}" destId="{9DD0AF08-1913-4659-8EFA-A3FE9689BDDB}" srcOrd="2" destOrd="0" presId="urn:microsoft.com/office/officeart/2005/8/layout/hierarchy3"/>
    <dgm:cxn modelId="{98ED8F84-ECED-4FD3-BB99-598BB1E9DB89}" type="presParOf" srcId="{2A13C138-302D-4A17-AFDB-00F92DF04A2E}" destId="{69A06078-23A4-4FB6-AF52-6F7161F31BA5}" srcOrd="3" destOrd="0" presId="urn:microsoft.com/office/officeart/2005/8/layout/hierarchy3"/>
    <dgm:cxn modelId="{A26E3B6D-2D26-484C-99BC-DA48F0C0269C}" type="presParOf" srcId="{113BA4E2-B7EE-4A1D-9FA4-A09B672027F9}" destId="{D474164C-9438-4FE5-BDC6-F8BCD121609E}" srcOrd="1" destOrd="0" presId="urn:microsoft.com/office/officeart/2005/8/layout/hierarchy3"/>
    <dgm:cxn modelId="{8023E4C0-59A1-4354-AFFD-E8F61A1F8A35}" type="presParOf" srcId="{D474164C-9438-4FE5-BDC6-F8BCD121609E}" destId="{32FAA8CD-DCB5-4841-919D-9BCB58406DE4}" srcOrd="0" destOrd="0" presId="urn:microsoft.com/office/officeart/2005/8/layout/hierarchy3"/>
    <dgm:cxn modelId="{23638F0A-66C3-429C-BFEE-9385F59C03E1}" type="presParOf" srcId="{32FAA8CD-DCB5-4841-919D-9BCB58406DE4}" destId="{525A7F2E-C3E9-4541-A6AF-FE91C1D738C3}" srcOrd="0" destOrd="0" presId="urn:microsoft.com/office/officeart/2005/8/layout/hierarchy3"/>
    <dgm:cxn modelId="{04DCB7A0-3D5D-4D49-B3B6-7A56B3C0C7F7}" type="presParOf" srcId="{32FAA8CD-DCB5-4841-919D-9BCB58406DE4}" destId="{5958BD7F-629E-49DE-B46B-9413F57CAD2D}" srcOrd="1" destOrd="0" presId="urn:microsoft.com/office/officeart/2005/8/layout/hierarchy3"/>
    <dgm:cxn modelId="{81C5C8BC-E9F7-49D2-AE71-0BA0FAB49068}" type="presParOf" srcId="{D474164C-9438-4FE5-BDC6-F8BCD121609E}" destId="{4C9A0E96-4D77-40BF-82B6-9159D59B9CF3}" srcOrd="1" destOrd="0" presId="urn:microsoft.com/office/officeart/2005/8/layout/hierarchy3"/>
    <dgm:cxn modelId="{8CFDF217-59E9-4085-84A9-075DDBA7EF4D}" type="presParOf" srcId="{4C9A0E96-4D77-40BF-82B6-9159D59B9CF3}" destId="{50737B9E-2B8A-42C9-8866-EA15BE4B0DFA}" srcOrd="0" destOrd="0" presId="urn:microsoft.com/office/officeart/2005/8/layout/hierarchy3"/>
    <dgm:cxn modelId="{A913A802-61A4-4321-B555-E4A23D779D22}" type="presParOf" srcId="{4C9A0E96-4D77-40BF-82B6-9159D59B9CF3}" destId="{814E3AD2-7479-4D07-9B5D-CC7CACCDFCD9}" srcOrd="1" destOrd="0" presId="urn:microsoft.com/office/officeart/2005/8/layout/hierarchy3"/>
    <dgm:cxn modelId="{2B5ECF73-B9C3-433A-A86B-2F7F96754CEB}" type="presParOf" srcId="{4C9A0E96-4D77-40BF-82B6-9159D59B9CF3}" destId="{09DFE162-7699-45FC-81AB-ACF06ED712D3}" srcOrd="2" destOrd="0" presId="urn:microsoft.com/office/officeart/2005/8/layout/hierarchy3"/>
    <dgm:cxn modelId="{EF98B8ED-5EFD-474E-8514-82DD066FCCC6}" type="presParOf" srcId="{4C9A0E96-4D77-40BF-82B6-9159D59B9CF3}" destId="{E4A32A3F-AB6D-4481-BDBF-BD2936964C79}"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207635E-C143-4481-B3AA-67E3A43BA252}" type="doc">
      <dgm:prSet loTypeId="urn:microsoft.com/office/officeart/2005/8/layout/hList2" loCatId="list" qsTypeId="urn:microsoft.com/office/officeart/2005/8/quickstyle/simple3" qsCatId="simple" csTypeId="urn:microsoft.com/office/officeart/2005/8/colors/accent1_2" csCatId="accent1" phldr="1"/>
      <dgm:spPr/>
      <dgm:t>
        <a:bodyPr/>
        <a:lstStyle/>
        <a:p>
          <a:endParaRPr lang="en-US"/>
        </a:p>
      </dgm:t>
    </dgm:pt>
    <dgm:pt modelId="{97D02CCD-87F4-4E73-83F5-612E0DE0DD06}">
      <dgm:prSet phldrT="[Text]"/>
      <dgm:spPr/>
      <dgm:t>
        <a:bodyPr/>
        <a:lstStyle/>
        <a:p>
          <a:r>
            <a:rPr lang="en-US" dirty="0"/>
            <a:t>Per day</a:t>
          </a:r>
        </a:p>
      </dgm:t>
    </dgm:pt>
    <dgm:pt modelId="{947F0866-7574-4FD2-8811-7C455AD7E162}" type="parTrans" cxnId="{5ABB03D7-1B80-47F1-AB32-33FFDAEC3710}">
      <dgm:prSet/>
      <dgm:spPr/>
      <dgm:t>
        <a:bodyPr/>
        <a:lstStyle/>
        <a:p>
          <a:endParaRPr lang="en-US"/>
        </a:p>
      </dgm:t>
    </dgm:pt>
    <dgm:pt modelId="{FEB14B92-33B5-4AA6-96DD-FDE8443F26D8}" type="sibTrans" cxnId="{5ABB03D7-1B80-47F1-AB32-33FFDAEC3710}">
      <dgm:prSet/>
      <dgm:spPr/>
      <dgm:t>
        <a:bodyPr/>
        <a:lstStyle/>
        <a:p>
          <a:endParaRPr lang="en-US"/>
        </a:p>
      </dgm:t>
    </dgm:pt>
    <dgm:pt modelId="{4604899D-1793-4025-A598-7D4D8E1B7716}">
      <dgm:prSet phldrT="[Text]"/>
      <dgm:spPr/>
      <dgm:t>
        <a:bodyPr/>
        <a:lstStyle/>
        <a:p>
          <a:r>
            <a:rPr lang="en-US" dirty="0"/>
            <a:t>Maximum </a:t>
          </a:r>
          <a:r>
            <a:rPr lang="en-US" b="1" dirty="0"/>
            <a:t>1,000 miles </a:t>
          </a:r>
          <a:r>
            <a:rPr lang="en-US" dirty="0"/>
            <a:t>per day</a:t>
          </a:r>
        </a:p>
      </dgm:t>
    </dgm:pt>
    <dgm:pt modelId="{BF12A80F-0899-4C4C-8F9B-7D0CBBF8556B}" type="parTrans" cxnId="{3F20B0E0-7015-4E91-A451-58EFE774C0D1}">
      <dgm:prSet/>
      <dgm:spPr/>
      <dgm:t>
        <a:bodyPr/>
        <a:lstStyle/>
        <a:p>
          <a:endParaRPr lang="en-US"/>
        </a:p>
      </dgm:t>
    </dgm:pt>
    <dgm:pt modelId="{A1C2F4EB-B57D-44BB-B7EC-5A6B28495DC7}" type="sibTrans" cxnId="{3F20B0E0-7015-4E91-A451-58EFE774C0D1}">
      <dgm:prSet/>
      <dgm:spPr/>
      <dgm:t>
        <a:bodyPr/>
        <a:lstStyle/>
        <a:p>
          <a:endParaRPr lang="en-US"/>
        </a:p>
      </dgm:t>
    </dgm:pt>
    <dgm:pt modelId="{F20408B7-F361-4D7F-A317-82F430779959}">
      <dgm:prSet phldrT="[Text]"/>
      <dgm:spPr/>
      <dgm:t>
        <a:bodyPr/>
        <a:lstStyle/>
        <a:p>
          <a:r>
            <a:rPr lang="en-US" dirty="0"/>
            <a:t>Maximum </a:t>
          </a:r>
          <a:r>
            <a:rPr lang="en-US" b="1" dirty="0"/>
            <a:t>100 gallons </a:t>
          </a:r>
          <a:r>
            <a:rPr lang="en-US" dirty="0"/>
            <a:t>of fuel per day</a:t>
          </a:r>
        </a:p>
      </dgm:t>
    </dgm:pt>
    <dgm:pt modelId="{D1149F43-8AC8-4A48-AB23-3731C6A7AA16}" type="parTrans" cxnId="{F15D41A1-8DFB-459F-9ADD-60C4EEDB637A}">
      <dgm:prSet/>
      <dgm:spPr/>
      <dgm:t>
        <a:bodyPr/>
        <a:lstStyle/>
        <a:p>
          <a:endParaRPr lang="en-US"/>
        </a:p>
      </dgm:t>
    </dgm:pt>
    <dgm:pt modelId="{145AC81F-EB3F-4479-B8CF-FE5E6AE2A3FB}" type="sibTrans" cxnId="{F15D41A1-8DFB-459F-9ADD-60C4EEDB637A}">
      <dgm:prSet/>
      <dgm:spPr/>
      <dgm:t>
        <a:bodyPr/>
        <a:lstStyle/>
        <a:p>
          <a:endParaRPr lang="en-US"/>
        </a:p>
      </dgm:t>
    </dgm:pt>
    <dgm:pt modelId="{A98AA370-52B4-4706-A1A3-BF8F3432C9A5}">
      <dgm:prSet phldrT="[Text]"/>
      <dgm:spPr/>
      <dgm:t>
        <a:bodyPr/>
        <a:lstStyle/>
        <a:p>
          <a:r>
            <a:rPr lang="en-US" dirty="0"/>
            <a:t>Per 30 days</a:t>
          </a:r>
        </a:p>
      </dgm:t>
    </dgm:pt>
    <dgm:pt modelId="{1AA5A90A-6461-4945-9DFC-382BE0E67001}" type="parTrans" cxnId="{79BE94AC-8F52-46FF-81B9-F4C198A62B4B}">
      <dgm:prSet/>
      <dgm:spPr/>
      <dgm:t>
        <a:bodyPr/>
        <a:lstStyle/>
        <a:p>
          <a:endParaRPr lang="en-US"/>
        </a:p>
      </dgm:t>
    </dgm:pt>
    <dgm:pt modelId="{E1E1B298-8F32-4066-A6DF-F19AFA7C4EE9}" type="sibTrans" cxnId="{79BE94AC-8F52-46FF-81B9-F4C198A62B4B}">
      <dgm:prSet/>
      <dgm:spPr/>
      <dgm:t>
        <a:bodyPr/>
        <a:lstStyle/>
        <a:p>
          <a:endParaRPr lang="en-US"/>
        </a:p>
      </dgm:t>
    </dgm:pt>
    <dgm:pt modelId="{ABE78565-C81F-443B-ACC6-64196593319E}">
      <dgm:prSet phldrT="[Text]"/>
      <dgm:spPr/>
      <dgm:t>
        <a:bodyPr/>
        <a:lstStyle/>
        <a:p>
          <a:r>
            <a:rPr lang="en-US" dirty="0"/>
            <a:t>Maximum </a:t>
          </a:r>
          <a:r>
            <a:rPr lang="en-US" b="1" dirty="0"/>
            <a:t>10,000 miles </a:t>
          </a:r>
          <a:r>
            <a:rPr lang="en-US" dirty="0"/>
            <a:t>per 30 days</a:t>
          </a:r>
        </a:p>
      </dgm:t>
    </dgm:pt>
    <dgm:pt modelId="{B0959E34-5310-4FE0-8F73-8F8F27EE1F76}" type="parTrans" cxnId="{2EA3BB5B-7EE5-4A70-8EC6-39D905C64F31}">
      <dgm:prSet/>
      <dgm:spPr/>
      <dgm:t>
        <a:bodyPr/>
        <a:lstStyle/>
        <a:p>
          <a:endParaRPr lang="en-US"/>
        </a:p>
      </dgm:t>
    </dgm:pt>
    <dgm:pt modelId="{31F03DA1-1AAF-4D0F-AF6B-499FE8DE6443}" type="sibTrans" cxnId="{2EA3BB5B-7EE5-4A70-8EC6-39D905C64F31}">
      <dgm:prSet/>
      <dgm:spPr/>
      <dgm:t>
        <a:bodyPr/>
        <a:lstStyle/>
        <a:p>
          <a:endParaRPr lang="en-US"/>
        </a:p>
      </dgm:t>
    </dgm:pt>
    <dgm:pt modelId="{7C85A2F6-5207-4C43-BD43-C803B406E920}">
      <dgm:prSet phldrT="[Text]"/>
      <dgm:spPr/>
      <dgm:t>
        <a:bodyPr/>
        <a:lstStyle/>
        <a:p>
          <a:r>
            <a:rPr lang="en-US" dirty="0"/>
            <a:t>Maximum </a:t>
          </a:r>
          <a:r>
            <a:rPr lang="en-US" b="1" dirty="0"/>
            <a:t>1,500 gallons </a:t>
          </a:r>
          <a:r>
            <a:rPr lang="en-US" dirty="0"/>
            <a:t>of fuel per 30 days</a:t>
          </a:r>
        </a:p>
      </dgm:t>
    </dgm:pt>
    <dgm:pt modelId="{BAB06ED7-8286-4315-BFCE-611EF5CB76DE}" type="parTrans" cxnId="{5A155D69-56E0-4AB0-8879-443222495231}">
      <dgm:prSet/>
      <dgm:spPr/>
      <dgm:t>
        <a:bodyPr/>
        <a:lstStyle/>
        <a:p>
          <a:endParaRPr lang="en-US"/>
        </a:p>
      </dgm:t>
    </dgm:pt>
    <dgm:pt modelId="{BD296DA7-2288-4AB5-BC6B-A17ED29BB85E}" type="sibTrans" cxnId="{5A155D69-56E0-4AB0-8879-443222495231}">
      <dgm:prSet/>
      <dgm:spPr/>
      <dgm:t>
        <a:bodyPr/>
        <a:lstStyle/>
        <a:p>
          <a:endParaRPr lang="en-US"/>
        </a:p>
      </dgm:t>
    </dgm:pt>
    <dgm:pt modelId="{A84E599F-75DB-4C89-A33D-36C30D3E8016}" type="pres">
      <dgm:prSet presAssocID="{0207635E-C143-4481-B3AA-67E3A43BA252}" presName="linearFlow" presStyleCnt="0">
        <dgm:presLayoutVars>
          <dgm:dir/>
          <dgm:animLvl val="lvl"/>
          <dgm:resizeHandles/>
        </dgm:presLayoutVars>
      </dgm:prSet>
      <dgm:spPr/>
    </dgm:pt>
    <dgm:pt modelId="{39E7CF41-B6C4-41CC-8C9C-D24BE462F644}" type="pres">
      <dgm:prSet presAssocID="{97D02CCD-87F4-4E73-83F5-612E0DE0DD06}" presName="compositeNode" presStyleCnt="0">
        <dgm:presLayoutVars>
          <dgm:bulletEnabled val="1"/>
        </dgm:presLayoutVars>
      </dgm:prSet>
      <dgm:spPr/>
    </dgm:pt>
    <dgm:pt modelId="{0FDE74C6-9916-4DA0-89C5-597AD01B30EF}" type="pres">
      <dgm:prSet presAssocID="{97D02CCD-87F4-4E73-83F5-612E0DE0DD06}" presName="image"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5B79028-90CE-42FE-8A56-A54594393761}" type="pres">
      <dgm:prSet presAssocID="{97D02CCD-87F4-4E73-83F5-612E0DE0DD06}" presName="childNode" presStyleLbl="node1" presStyleIdx="0" presStyleCnt="2">
        <dgm:presLayoutVars>
          <dgm:bulletEnabled val="1"/>
        </dgm:presLayoutVars>
      </dgm:prSet>
      <dgm:spPr/>
    </dgm:pt>
    <dgm:pt modelId="{8FE2F2AB-69DE-4CEC-B2F7-538E853392FD}" type="pres">
      <dgm:prSet presAssocID="{97D02CCD-87F4-4E73-83F5-612E0DE0DD06}" presName="parentNode" presStyleLbl="revTx" presStyleIdx="0" presStyleCnt="2">
        <dgm:presLayoutVars>
          <dgm:chMax val="0"/>
          <dgm:bulletEnabled val="1"/>
        </dgm:presLayoutVars>
      </dgm:prSet>
      <dgm:spPr/>
    </dgm:pt>
    <dgm:pt modelId="{27CD883E-01B0-4EFC-A411-57C31AB8189F}" type="pres">
      <dgm:prSet presAssocID="{FEB14B92-33B5-4AA6-96DD-FDE8443F26D8}" presName="sibTrans" presStyleCnt="0"/>
      <dgm:spPr/>
    </dgm:pt>
    <dgm:pt modelId="{0B7608A4-346D-492A-A36F-2674F22F3C28}" type="pres">
      <dgm:prSet presAssocID="{A98AA370-52B4-4706-A1A3-BF8F3432C9A5}" presName="compositeNode" presStyleCnt="0">
        <dgm:presLayoutVars>
          <dgm:bulletEnabled val="1"/>
        </dgm:presLayoutVars>
      </dgm:prSet>
      <dgm:spPr/>
    </dgm:pt>
    <dgm:pt modelId="{ACB23075-CB1A-474F-A7CF-E923DBE679D9}" type="pres">
      <dgm:prSet presAssocID="{A98AA370-52B4-4706-A1A3-BF8F3432C9A5}" presName="image" presStyleLbl="fgImgPlace1" presStyleIdx="1" presStyleCnt="2"/>
      <dgm:spPr>
        <a:blipFill rotWithShape="1">
          <a:blip xmlns:r="http://schemas.openxmlformats.org/officeDocument/2006/relationships" r:embed="rId2"/>
          <a:stretch>
            <a:fillRect/>
          </a:stretch>
        </a:blipFill>
      </dgm:spPr>
    </dgm:pt>
    <dgm:pt modelId="{904CD2C6-FC63-463D-87F3-C95D38B6E462}" type="pres">
      <dgm:prSet presAssocID="{A98AA370-52B4-4706-A1A3-BF8F3432C9A5}" presName="childNode" presStyleLbl="node1" presStyleIdx="1" presStyleCnt="2">
        <dgm:presLayoutVars>
          <dgm:bulletEnabled val="1"/>
        </dgm:presLayoutVars>
      </dgm:prSet>
      <dgm:spPr/>
    </dgm:pt>
    <dgm:pt modelId="{DC961C3B-ECDC-427B-8857-B921D2422613}" type="pres">
      <dgm:prSet presAssocID="{A98AA370-52B4-4706-A1A3-BF8F3432C9A5}" presName="parentNode" presStyleLbl="revTx" presStyleIdx="1" presStyleCnt="2">
        <dgm:presLayoutVars>
          <dgm:chMax val="0"/>
          <dgm:bulletEnabled val="1"/>
        </dgm:presLayoutVars>
      </dgm:prSet>
      <dgm:spPr/>
    </dgm:pt>
  </dgm:ptLst>
  <dgm:cxnLst>
    <dgm:cxn modelId="{96911F3B-8EEF-4E82-8032-1E882D1EBDF3}" type="presOf" srcId="{7C85A2F6-5207-4C43-BD43-C803B406E920}" destId="{904CD2C6-FC63-463D-87F3-C95D38B6E462}" srcOrd="0" destOrd="1" presId="urn:microsoft.com/office/officeart/2005/8/layout/hList2"/>
    <dgm:cxn modelId="{2EA3BB5B-7EE5-4A70-8EC6-39D905C64F31}" srcId="{A98AA370-52B4-4706-A1A3-BF8F3432C9A5}" destId="{ABE78565-C81F-443B-ACC6-64196593319E}" srcOrd="0" destOrd="0" parTransId="{B0959E34-5310-4FE0-8F73-8F8F27EE1F76}" sibTransId="{31F03DA1-1AAF-4D0F-AF6B-499FE8DE6443}"/>
    <dgm:cxn modelId="{5A155D69-56E0-4AB0-8879-443222495231}" srcId="{A98AA370-52B4-4706-A1A3-BF8F3432C9A5}" destId="{7C85A2F6-5207-4C43-BD43-C803B406E920}" srcOrd="1" destOrd="0" parTransId="{BAB06ED7-8286-4315-BFCE-611EF5CB76DE}" sibTransId="{BD296DA7-2288-4AB5-BC6B-A17ED29BB85E}"/>
    <dgm:cxn modelId="{56608D94-F540-4830-8041-427CA57E65E3}" type="presOf" srcId="{ABE78565-C81F-443B-ACC6-64196593319E}" destId="{904CD2C6-FC63-463D-87F3-C95D38B6E462}" srcOrd="0" destOrd="0" presId="urn:microsoft.com/office/officeart/2005/8/layout/hList2"/>
    <dgm:cxn modelId="{A255589D-64D7-43F1-9DF9-8A1860D84805}" type="presOf" srcId="{0207635E-C143-4481-B3AA-67E3A43BA252}" destId="{A84E599F-75DB-4C89-A33D-36C30D3E8016}" srcOrd="0" destOrd="0" presId="urn:microsoft.com/office/officeart/2005/8/layout/hList2"/>
    <dgm:cxn modelId="{F15D41A1-8DFB-459F-9ADD-60C4EEDB637A}" srcId="{97D02CCD-87F4-4E73-83F5-612E0DE0DD06}" destId="{F20408B7-F361-4D7F-A317-82F430779959}" srcOrd="1" destOrd="0" parTransId="{D1149F43-8AC8-4A48-AB23-3731C6A7AA16}" sibTransId="{145AC81F-EB3F-4479-B8CF-FE5E6AE2A3FB}"/>
    <dgm:cxn modelId="{79BE94AC-8F52-46FF-81B9-F4C198A62B4B}" srcId="{0207635E-C143-4481-B3AA-67E3A43BA252}" destId="{A98AA370-52B4-4706-A1A3-BF8F3432C9A5}" srcOrd="1" destOrd="0" parTransId="{1AA5A90A-6461-4945-9DFC-382BE0E67001}" sibTransId="{E1E1B298-8F32-4066-A6DF-F19AFA7C4EE9}"/>
    <dgm:cxn modelId="{EA8CB8BE-4167-4098-BD90-96B9257D82E9}" type="presOf" srcId="{A98AA370-52B4-4706-A1A3-BF8F3432C9A5}" destId="{DC961C3B-ECDC-427B-8857-B921D2422613}" srcOrd="0" destOrd="0" presId="urn:microsoft.com/office/officeart/2005/8/layout/hList2"/>
    <dgm:cxn modelId="{AE00B6C8-BF46-41C8-8B43-4F353C33AEF7}" type="presOf" srcId="{4604899D-1793-4025-A598-7D4D8E1B7716}" destId="{E5B79028-90CE-42FE-8A56-A54594393761}" srcOrd="0" destOrd="0" presId="urn:microsoft.com/office/officeart/2005/8/layout/hList2"/>
    <dgm:cxn modelId="{5ABB03D7-1B80-47F1-AB32-33FFDAEC3710}" srcId="{0207635E-C143-4481-B3AA-67E3A43BA252}" destId="{97D02CCD-87F4-4E73-83F5-612E0DE0DD06}" srcOrd="0" destOrd="0" parTransId="{947F0866-7574-4FD2-8811-7C455AD7E162}" sibTransId="{FEB14B92-33B5-4AA6-96DD-FDE8443F26D8}"/>
    <dgm:cxn modelId="{62A6A3DE-5F2F-4E95-8D3D-B2B4D0EBB3F3}" type="presOf" srcId="{97D02CCD-87F4-4E73-83F5-612E0DE0DD06}" destId="{8FE2F2AB-69DE-4CEC-B2F7-538E853392FD}" srcOrd="0" destOrd="0" presId="urn:microsoft.com/office/officeart/2005/8/layout/hList2"/>
    <dgm:cxn modelId="{3F20B0E0-7015-4E91-A451-58EFE774C0D1}" srcId="{97D02CCD-87F4-4E73-83F5-612E0DE0DD06}" destId="{4604899D-1793-4025-A598-7D4D8E1B7716}" srcOrd="0" destOrd="0" parTransId="{BF12A80F-0899-4C4C-8F9B-7D0CBBF8556B}" sibTransId="{A1C2F4EB-B57D-44BB-B7EC-5A6B28495DC7}"/>
    <dgm:cxn modelId="{2200A1F9-5797-4F5B-A028-D2391BAEEC16}" type="presOf" srcId="{F20408B7-F361-4D7F-A317-82F430779959}" destId="{E5B79028-90CE-42FE-8A56-A54594393761}" srcOrd="0" destOrd="1" presId="urn:microsoft.com/office/officeart/2005/8/layout/hList2"/>
    <dgm:cxn modelId="{F1F019CA-8550-47D9-9167-AEDCD63632DA}" type="presParOf" srcId="{A84E599F-75DB-4C89-A33D-36C30D3E8016}" destId="{39E7CF41-B6C4-41CC-8C9C-D24BE462F644}" srcOrd="0" destOrd="0" presId="urn:microsoft.com/office/officeart/2005/8/layout/hList2"/>
    <dgm:cxn modelId="{27DB7A93-B4A9-4B64-96FC-B8AEEB6B9CDD}" type="presParOf" srcId="{39E7CF41-B6C4-41CC-8C9C-D24BE462F644}" destId="{0FDE74C6-9916-4DA0-89C5-597AD01B30EF}" srcOrd="0" destOrd="0" presId="urn:microsoft.com/office/officeart/2005/8/layout/hList2"/>
    <dgm:cxn modelId="{A0D72A7D-0011-4273-ABCB-6C23933D5FB8}" type="presParOf" srcId="{39E7CF41-B6C4-41CC-8C9C-D24BE462F644}" destId="{E5B79028-90CE-42FE-8A56-A54594393761}" srcOrd="1" destOrd="0" presId="urn:microsoft.com/office/officeart/2005/8/layout/hList2"/>
    <dgm:cxn modelId="{6DD10420-1C3E-4A52-B55F-3D04E3599FFA}" type="presParOf" srcId="{39E7CF41-B6C4-41CC-8C9C-D24BE462F644}" destId="{8FE2F2AB-69DE-4CEC-B2F7-538E853392FD}" srcOrd="2" destOrd="0" presId="urn:microsoft.com/office/officeart/2005/8/layout/hList2"/>
    <dgm:cxn modelId="{051A9DE5-D149-4963-95D5-352A3375805C}" type="presParOf" srcId="{A84E599F-75DB-4C89-A33D-36C30D3E8016}" destId="{27CD883E-01B0-4EFC-A411-57C31AB8189F}" srcOrd="1" destOrd="0" presId="urn:microsoft.com/office/officeart/2005/8/layout/hList2"/>
    <dgm:cxn modelId="{5479E970-0287-45F3-B22A-1455EC304588}" type="presParOf" srcId="{A84E599F-75DB-4C89-A33D-36C30D3E8016}" destId="{0B7608A4-346D-492A-A36F-2674F22F3C28}" srcOrd="2" destOrd="0" presId="urn:microsoft.com/office/officeart/2005/8/layout/hList2"/>
    <dgm:cxn modelId="{FAAA4FBD-BEE9-4E42-B76D-7CF6DAB6B6AB}" type="presParOf" srcId="{0B7608A4-346D-492A-A36F-2674F22F3C28}" destId="{ACB23075-CB1A-474F-A7CF-E923DBE679D9}" srcOrd="0" destOrd="0" presId="urn:microsoft.com/office/officeart/2005/8/layout/hList2"/>
    <dgm:cxn modelId="{3DBE2097-F80D-40A5-BAC5-BE74DF18D3B2}" type="presParOf" srcId="{0B7608A4-346D-492A-A36F-2674F22F3C28}" destId="{904CD2C6-FC63-463D-87F3-C95D38B6E462}" srcOrd="1" destOrd="0" presId="urn:microsoft.com/office/officeart/2005/8/layout/hList2"/>
    <dgm:cxn modelId="{7EC1CD04-9860-4899-88CD-A31EA8C348DE}" type="presParOf" srcId="{0B7608A4-346D-492A-A36F-2674F22F3C28}" destId="{DC961C3B-ECDC-427B-8857-B921D242261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979D3C-9898-4E63-8A49-292781FEA78C}" type="doc">
      <dgm:prSet loTypeId="urn:microsoft.com/office/officeart/2005/8/layout/StepDownProcess" loCatId="process" qsTypeId="urn:microsoft.com/office/officeart/2005/8/quickstyle/simple3" qsCatId="simple" csTypeId="urn:microsoft.com/office/officeart/2005/8/colors/accent1_2" csCatId="accent1" phldr="1"/>
      <dgm:spPr/>
    </dgm:pt>
    <dgm:pt modelId="{3CB9A01E-1575-4193-AE7D-AC13E93E08E9}">
      <dgm:prSet phldrT="[Text]" custT="1"/>
      <dgm:spPr/>
      <dgm:t>
        <a:bodyPr/>
        <a:lstStyle/>
        <a:p>
          <a:r>
            <a:rPr lang="en-US" sz="1400" b="0" dirty="0">
              <a:solidFill>
                <a:schemeClr val="tx1"/>
              </a:solidFill>
              <a:ea typeface="+mj-ea"/>
              <a:cs typeface="Arial" pitchFamily="34" charset="0"/>
            </a:rPr>
            <a:t>Agency requests must propose the lowest cost vehicle to carry out its intended use</a:t>
          </a:r>
          <a:endParaRPr lang="en-US" sz="1400" dirty="0">
            <a:solidFill>
              <a:schemeClr val="tx1"/>
            </a:solidFill>
          </a:endParaRPr>
        </a:p>
      </dgm:t>
    </dgm:pt>
    <dgm:pt modelId="{A54F4173-8DC8-4BD1-8FEA-ED7902042533}" type="parTrans" cxnId="{ED18B6C5-E4AA-4B85-8368-2C930A96975F}">
      <dgm:prSet/>
      <dgm:spPr/>
      <dgm:t>
        <a:bodyPr/>
        <a:lstStyle/>
        <a:p>
          <a:endParaRPr lang="en-US"/>
        </a:p>
      </dgm:t>
    </dgm:pt>
    <dgm:pt modelId="{040DCF83-DC26-48C7-BE49-14F3EBA6DA7B}" type="sibTrans" cxnId="{ED18B6C5-E4AA-4B85-8368-2C930A96975F}">
      <dgm:prSet/>
      <dgm:spPr/>
      <dgm:t>
        <a:bodyPr/>
        <a:lstStyle/>
        <a:p>
          <a:endParaRPr lang="en-US"/>
        </a:p>
      </dgm:t>
    </dgm:pt>
    <dgm:pt modelId="{5FC03645-EA2D-49FF-A902-CEE8F9567FF7}">
      <dgm:prSet phldrT="[Text]" custT="1"/>
      <dgm:spPr/>
      <dgm:t>
        <a:bodyPr/>
        <a:lstStyle/>
        <a:p>
          <a:r>
            <a:rPr lang="en-US" sz="1400" b="0" dirty="0">
              <a:ea typeface="+mj-ea"/>
              <a:cs typeface="Arial" pitchFamily="34" charset="0"/>
            </a:rPr>
            <a:t>Requests shall be in writing from agency head, certifying it is the lowest cost option available </a:t>
          </a:r>
          <a:endParaRPr lang="en-US" sz="1400" dirty="0"/>
        </a:p>
      </dgm:t>
    </dgm:pt>
    <dgm:pt modelId="{96354112-2583-43C3-AB74-D49ABCD3A6F8}" type="parTrans" cxnId="{8C4AAFBA-2E0B-47B3-AC68-D6EB52BA160B}">
      <dgm:prSet/>
      <dgm:spPr/>
      <dgm:t>
        <a:bodyPr/>
        <a:lstStyle/>
        <a:p>
          <a:endParaRPr lang="en-US"/>
        </a:p>
      </dgm:t>
    </dgm:pt>
    <dgm:pt modelId="{808F918A-0F85-4329-AA23-0C57EF185D5F}" type="sibTrans" cxnId="{8C4AAFBA-2E0B-47B3-AC68-D6EB52BA160B}">
      <dgm:prSet/>
      <dgm:spPr/>
      <dgm:t>
        <a:bodyPr/>
        <a:lstStyle/>
        <a:p>
          <a:endParaRPr lang="en-US"/>
        </a:p>
      </dgm:t>
    </dgm:pt>
    <dgm:pt modelId="{B80612A4-B066-4D1F-83A9-EB9DB0499E52}">
      <dgm:prSet phldrT="[Text]" custT="1"/>
      <dgm:spPr/>
      <dgm:t>
        <a:bodyPr/>
        <a:lstStyle/>
        <a:p>
          <a:r>
            <a:rPr lang="en-US" sz="1400" b="0" dirty="0">
              <a:ea typeface="+mj-ea"/>
              <a:cs typeface="Arial" pitchFamily="34" charset="0"/>
            </a:rPr>
            <a:t>The requesting agency should ensure that the intended use and justification of need is as specific and detailed as possible before it is submitted</a:t>
          </a:r>
        </a:p>
      </dgm:t>
    </dgm:pt>
    <dgm:pt modelId="{6B57A931-2833-40B9-9BA2-E949CF6C7678}" type="parTrans" cxnId="{8C3128BA-A0B2-4164-AE74-93CE44E12131}">
      <dgm:prSet/>
      <dgm:spPr/>
      <dgm:t>
        <a:bodyPr/>
        <a:lstStyle/>
        <a:p>
          <a:endParaRPr lang="en-US"/>
        </a:p>
      </dgm:t>
    </dgm:pt>
    <dgm:pt modelId="{9355B96E-6E84-4070-A860-E023071E1003}" type="sibTrans" cxnId="{8C3128BA-A0B2-4164-AE74-93CE44E12131}">
      <dgm:prSet/>
      <dgm:spPr/>
      <dgm:t>
        <a:bodyPr/>
        <a:lstStyle/>
        <a:p>
          <a:endParaRPr lang="en-US"/>
        </a:p>
      </dgm:t>
    </dgm:pt>
    <dgm:pt modelId="{8D8ED065-E105-444D-BE77-FC394A1629E2}" type="pres">
      <dgm:prSet presAssocID="{6E979D3C-9898-4E63-8A49-292781FEA78C}" presName="rootnode" presStyleCnt="0">
        <dgm:presLayoutVars>
          <dgm:chMax/>
          <dgm:chPref/>
          <dgm:dir/>
          <dgm:animLvl val="lvl"/>
        </dgm:presLayoutVars>
      </dgm:prSet>
      <dgm:spPr/>
    </dgm:pt>
    <dgm:pt modelId="{94346A2E-7058-4B33-8157-4CECC43953A0}" type="pres">
      <dgm:prSet presAssocID="{3CB9A01E-1575-4193-AE7D-AC13E93E08E9}" presName="composite" presStyleCnt="0"/>
      <dgm:spPr/>
    </dgm:pt>
    <dgm:pt modelId="{6EAB4C92-69E2-449E-88B2-B467A631CE35}" type="pres">
      <dgm:prSet presAssocID="{3CB9A01E-1575-4193-AE7D-AC13E93E08E9}" presName="bentUpArrow1" presStyleLbl="alignImgPlace1" presStyleIdx="0" presStyleCnt="2"/>
      <dgm:spPr/>
    </dgm:pt>
    <dgm:pt modelId="{63863AD2-E177-4EDA-9A28-089D5356DF0F}" type="pres">
      <dgm:prSet presAssocID="{3CB9A01E-1575-4193-AE7D-AC13E93E08E9}" presName="ParentText" presStyleLbl="node1" presStyleIdx="0" presStyleCnt="3">
        <dgm:presLayoutVars>
          <dgm:chMax val="1"/>
          <dgm:chPref val="1"/>
          <dgm:bulletEnabled val="1"/>
        </dgm:presLayoutVars>
      </dgm:prSet>
      <dgm:spPr/>
    </dgm:pt>
    <dgm:pt modelId="{811E7B92-DB9D-499F-A8FE-634AA2BF248D}" type="pres">
      <dgm:prSet presAssocID="{3CB9A01E-1575-4193-AE7D-AC13E93E08E9}" presName="ChildText" presStyleLbl="revTx" presStyleIdx="0" presStyleCnt="2">
        <dgm:presLayoutVars>
          <dgm:chMax val="0"/>
          <dgm:chPref val="0"/>
          <dgm:bulletEnabled val="1"/>
        </dgm:presLayoutVars>
      </dgm:prSet>
      <dgm:spPr/>
    </dgm:pt>
    <dgm:pt modelId="{C5C1422F-5A59-49A2-AF6D-A5DCEBBBACE9}" type="pres">
      <dgm:prSet presAssocID="{040DCF83-DC26-48C7-BE49-14F3EBA6DA7B}" presName="sibTrans" presStyleCnt="0"/>
      <dgm:spPr/>
    </dgm:pt>
    <dgm:pt modelId="{F9364A45-0AD1-4C07-9056-4190DF99C58C}" type="pres">
      <dgm:prSet presAssocID="{5FC03645-EA2D-49FF-A902-CEE8F9567FF7}" presName="composite" presStyleCnt="0"/>
      <dgm:spPr/>
    </dgm:pt>
    <dgm:pt modelId="{2ACE0B46-9D39-4F7A-ACAF-424DEB808B42}" type="pres">
      <dgm:prSet presAssocID="{5FC03645-EA2D-49FF-A902-CEE8F9567FF7}" presName="bentUpArrow1" presStyleLbl="alignImgPlace1" presStyleIdx="1" presStyleCnt="2"/>
      <dgm:spPr/>
    </dgm:pt>
    <dgm:pt modelId="{149AFE03-69A1-4354-A5EC-50BCB1BD137B}" type="pres">
      <dgm:prSet presAssocID="{5FC03645-EA2D-49FF-A902-CEE8F9567FF7}" presName="ParentText" presStyleLbl="node1" presStyleIdx="1" presStyleCnt="3">
        <dgm:presLayoutVars>
          <dgm:chMax val="1"/>
          <dgm:chPref val="1"/>
          <dgm:bulletEnabled val="1"/>
        </dgm:presLayoutVars>
      </dgm:prSet>
      <dgm:spPr/>
    </dgm:pt>
    <dgm:pt modelId="{AFFE7688-5484-427E-AF86-5343FBAFFDF9}" type="pres">
      <dgm:prSet presAssocID="{5FC03645-EA2D-49FF-A902-CEE8F9567FF7}" presName="ChildText" presStyleLbl="revTx" presStyleIdx="1" presStyleCnt="2">
        <dgm:presLayoutVars>
          <dgm:chMax val="0"/>
          <dgm:chPref val="0"/>
          <dgm:bulletEnabled val="1"/>
        </dgm:presLayoutVars>
      </dgm:prSet>
      <dgm:spPr/>
    </dgm:pt>
    <dgm:pt modelId="{DCE9EE40-A9B0-45DA-BCC3-D1AF1ED2819A}" type="pres">
      <dgm:prSet presAssocID="{808F918A-0F85-4329-AA23-0C57EF185D5F}" presName="sibTrans" presStyleCnt="0"/>
      <dgm:spPr/>
    </dgm:pt>
    <dgm:pt modelId="{88A09A79-3BD3-411D-8E6B-7796032F6F75}" type="pres">
      <dgm:prSet presAssocID="{B80612A4-B066-4D1F-83A9-EB9DB0499E52}" presName="composite" presStyleCnt="0"/>
      <dgm:spPr/>
    </dgm:pt>
    <dgm:pt modelId="{27BE8668-0901-439B-96BA-7D33D9250EDA}" type="pres">
      <dgm:prSet presAssocID="{B80612A4-B066-4D1F-83A9-EB9DB0499E52}" presName="ParentText" presStyleLbl="node1" presStyleIdx="2" presStyleCnt="3">
        <dgm:presLayoutVars>
          <dgm:chMax val="1"/>
          <dgm:chPref val="1"/>
          <dgm:bulletEnabled val="1"/>
        </dgm:presLayoutVars>
      </dgm:prSet>
      <dgm:spPr/>
    </dgm:pt>
  </dgm:ptLst>
  <dgm:cxnLst>
    <dgm:cxn modelId="{8E6D7A2B-3492-49DC-A15F-B9C0616BEC7D}" type="presOf" srcId="{3CB9A01E-1575-4193-AE7D-AC13E93E08E9}" destId="{63863AD2-E177-4EDA-9A28-089D5356DF0F}" srcOrd="0" destOrd="0" presId="urn:microsoft.com/office/officeart/2005/8/layout/StepDownProcess"/>
    <dgm:cxn modelId="{DEA42B45-CCBC-40BF-B39C-00A18D96E1FC}" type="presOf" srcId="{6E979D3C-9898-4E63-8A49-292781FEA78C}" destId="{8D8ED065-E105-444D-BE77-FC394A1629E2}" srcOrd="0" destOrd="0" presId="urn:microsoft.com/office/officeart/2005/8/layout/StepDownProcess"/>
    <dgm:cxn modelId="{4F7385B2-397F-4B82-88DF-3710B83B265A}" type="presOf" srcId="{5FC03645-EA2D-49FF-A902-CEE8F9567FF7}" destId="{149AFE03-69A1-4354-A5EC-50BCB1BD137B}" srcOrd="0" destOrd="0" presId="urn:microsoft.com/office/officeart/2005/8/layout/StepDownProcess"/>
    <dgm:cxn modelId="{8C3128BA-A0B2-4164-AE74-93CE44E12131}" srcId="{6E979D3C-9898-4E63-8A49-292781FEA78C}" destId="{B80612A4-B066-4D1F-83A9-EB9DB0499E52}" srcOrd="2" destOrd="0" parTransId="{6B57A931-2833-40B9-9BA2-E949CF6C7678}" sibTransId="{9355B96E-6E84-4070-A860-E023071E1003}"/>
    <dgm:cxn modelId="{8C4AAFBA-2E0B-47B3-AC68-D6EB52BA160B}" srcId="{6E979D3C-9898-4E63-8A49-292781FEA78C}" destId="{5FC03645-EA2D-49FF-A902-CEE8F9567FF7}" srcOrd="1" destOrd="0" parTransId="{96354112-2583-43C3-AB74-D49ABCD3A6F8}" sibTransId="{808F918A-0F85-4329-AA23-0C57EF185D5F}"/>
    <dgm:cxn modelId="{F08AA8BB-CCC0-45DE-B411-16261D00C73B}" type="presOf" srcId="{B80612A4-B066-4D1F-83A9-EB9DB0499E52}" destId="{27BE8668-0901-439B-96BA-7D33D9250EDA}" srcOrd="0" destOrd="0" presId="urn:microsoft.com/office/officeart/2005/8/layout/StepDownProcess"/>
    <dgm:cxn modelId="{ED18B6C5-E4AA-4B85-8368-2C930A96975F}" srcId="{6E979D3C-9898-4E63-8A49-292781FEA78C}" destId="{3CB9A01E-1575-4193-AE7D-AC13E93E08E9}" srcOrd="0" destOrd="0" parTransId="{A54F4173-8DC8-4BD1-8FEA-ED7902042533}" sibTransId="{040DCF83-DC26-48C7-BE49-14F3EBA6DA7B}"/>
    <dgm:cxn modelId="{7D8B8C70-15AF-470A-96AE-BD7962921E26}" type="presParOf" srcId="{8D8ED065-E105-444D-BE77-FC394A1629E2}" destId="{94346A2E-7058-4B33-8157-4CECC43953A0}" srcOrd="0" destOrd="0" presId="urn:microsoft.com/office/officeart/2005/8/layout/StepDownProcess"/>
    <dgm:cxn modelId="{13FA7438-5C22-4076-9084-EDF279F2E05B}" type="presParOf" srcId="{94346A2E-7058-4B33-8157-4CECC43953A0}" destId="{6EAB4C92-69E2-449E-88B2-B467A631CE35}" srcOrd="0" destOrd="0" presId="urn:microsoft.com/office/officeart/2005/8/layout/StepDownProcess"/>
    <dgm:cxn modelId="{A14CAAF4-F303-45B4-9AF0-DCE653ACDFE1}" type="presParOf" srcId="{94346A2E-7058-4B33-8157-4CECC43953A0}" destId="{63863AD2-E177-4EDA-9A28-089D5356DF0F}" srcOrd="1" destOrd="0" presId="urn:microsoft.com/office/officeart/2005/8/layout/StepDownProcess"/>
    <dgm:cxn modelId="{4F13A715-E418-44CB-8FEF-7870EE223A28}" type="presParOf" srcId="{94346A2E-7058-4B33-8157-4CECC43953A0}" destId="{811E7B92-DB9D-499F-A8FE-634AA2BF248D}" srcOrd="2" destOrd="0" presId="urn:microsoft.com/office/officeart/2005/8/layout/StepDownProcess"/>
    <dgm:cxn modelId="{9D820426-89A1-4526-9B70-A91511F1FA12}" type="presParOf" srcId="{8D8ED065-E105-444D-BE77-FC394A1629E2}" destId="{C5C1422F-5A59-49A2-AF6D-A5DCEBBBACE9}" srcOrd="1" destOrd="0" presId="urn:microsoft.com/office/officeart/2005/8/layout/StepDownProcess"/>
    <dgm:cxn modelId="{9C0CDD9F-CBC0-4D54-A91C-02062AAEE88A}" type="presParOf" srcId="{8D8ED065-E105-444D-BE77-FC394A1629E2}" destId="{F9364A45-0AD1-4C07-9056-4190DF99C58C}" srcOrd="2" destOrd="0" presId="urn:microsoft.com/office/officeart/2005/8/layout/StepDownProcess"/>
    <dgm:cxn modelId="{6B1622C6-1DB3-4B39-A8C3-19C8D88E75A6}" type="presParOf" srcId="{F9364A45-0AD1-4C07-9056-4190DF99C58C}" destId="{2ACE0B46-9D39-4F7A-ACAF-424DEB808B42}" srcOrd="0" destOrd="0" presId="urn:microsoft.com/office/officeart/2005/8/layout/StepDownProcess"/>
    <dgm:cxn modelId="{1E11BD6C-73E8-4F9D-AB39-984014A1DF8F}" type="presParOf" srcId="{F9364A45-0AD1-4C07-9056-4190DF99C58C}" destId="{149AFE03-69A1-4354-A5EC-50BCB1BD137B}" srcOrd="1" destOrd="0" presId="urn:microsoft.com/office/officeart/2005/8/layout/StepDownProcess"/>
    <dgm:cxn modelId="{34C67AAB-810A-4F42-940E-61B54D34F945}" type="presParOf" srcId="{F9364A45-0AD1-4C07-9056-4190DF99C58C}" destId="{AFFE7688-5484-427E-AF86-5343FBAFFDF9}" srcOrd="2" destOrd="0" presId="urn:microsoft.com/office/officeart/2005/8/layout/StepDownProcess"/>
    <dgm:cxn modelId="{BFFB5555-3E29-4254-BE79-6B704D796F0D}" type="presParOf" srcId="{8D8ED065-E105-444D-BE77-FC394A1629E2}" destId="{DCE9EE40-A9B0-45DA-BCC3-D1AF1ED2819A}" srcOrd="3" destOrd="0" presId="urn:microsoft.com/office/officeart/2005/8/layout/StepDownProcess"/>
    <dgm:cxn modelId="{AA6FD0DA-8B90-4917-BC59-00E82E9E23E2}" type="presParOf" srcId="{8D8ED065-E105-444D-BE77-FC394A1629E2}" destId="{88A09A79-3BD3-411D-8E6B-7796032F6F75}" srcOrd="4" destOrd="0" presId="urn:microsoft.com/office/officeart/2005/8/layout/StepDownProcess"/>
    <dgm:cxn modelId="{4092D96F-613F-4F14-BCD7-C57B3C4ACCC4}" type="presParOf" srcId="{88A09A79-3BD3-411D-8E6B-7796032F6F75}" destId="{27BE8668-0901-439B-96BA-7D33D9250EDA}"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7922ED-0E0F-472A-BC30-50CB93F11492}" type="doc">
      <dgm:prSet loTypeId="urn:microsoft.com/office/officeart/2011/layout/RadialPictureList" loCatId="picture" qsTypeId="urn:microsoft.com/office/officeart/2005/8/quickstyle/simple3" qsCatId="simple" csTypeId="urn:microsoft.com/office/officeart/2005/8/colors/accent3_2" csCatId="accent3" phldr="1"/>
      <dgm:spPr/>
      <dgm:t>
        <a:bodyPr/>
        <a:lstStyle/>
        <a:p>
          <a:endParaRPr lang="en-US"/>
        </a:p>
      </dgm:t>
    </dgm:pt>
    <dgm:pt modelId="{06F823C8-7A81-4703-8C79-545BB2BDE049}">
      <dgm:prSet phldrT="[Text]"/>
      <dgm:spPr/>
      <dgm:t>
        <a:bodyPr/>
        <a:lstStyle/>
        <a:p>
          <a:r>
            <a:rPr lang="en-US" dirty="0">
              <a:latin typeface="Arial" pitchFamily="34" charset="0"/>
              <a:cs typeface="Arial" pitchFamily="34" charset="0"/>
            </a:rPr>
            <a:t>State Vehicle Assignments are classified as:</a:t>
          </a:r>
          <a:endParaRPr lang="en-US" dirty="0"/>
        </a:p>
      </dgm:t>
    </dgm:pt>
    <dgm:pt modelId="{A1195641-3468-4102-927A-8E50AC72286A}" type="parTrans" cxnId="{951CE490-E7BF-4347-8739-8B239CEC6C4C}">
      <dgm:prSet/>
      <dgm:spPr/>
      <dgm:t>
        <a:bodyPr/>
        <a:lstStyle/>
        <a:p>
          <a:endParaRPr lang="en-US"/>
        </a:p>
      </dgm:t>
    </dgm:pt>
    <dgm:pt modelId="{583D9D56-F4F5-4231-A151-8D02BF754C1D}" type="sibTrans" cxnId="{951CE490-E7BF-4347-8739-8B239CEC6C4C}">
      <dgm:prSet/>
      <dgm:spPr/>
      <dgm:t>
        <a:bodyPr/>
        <a:lstStyle/>
        <a:p>
          <a:endParaRPr lang="en-US"/>
        </a:p>
      </dgm:t>
    </dgm:pt>
    <dgm:pt modelId="{FC19F48E-D48A-4886-8E53-7590B1F8F493}">
      <dgm:prSet phldrT="[Text]" custT="1"/>
      <dgm:spPr/>
      <dgm:t>
        <a:bodyPr/>
        <a:lstStyle/>
        <a:p>
          <a:r>
            <a:rPr lang="en-US" sz="1400" b="1" u="sng" dirty="0">
              <a:solidFill>
                <a:schemeClr val="accent5">
                  <a:lumMod val="75000"/>
                </a:schemeClr>
              </a:solidFill>
              <a:latin typeface="+mn-lt"/>
              <a:ea typeface="Microsoft JhengHei UI Light" panose="020B0304030504040204" pitchFamily="34" charset="-120"/>
              <a:cs typeface="Arial" pitchFamily="34" charset="0"/>
            </a:rPr>
            <a:t>Law Enforcement</a:t>
          </a:r>
          <a:r>
            <a:rPr lang="en-US" sz="1400" dirty="0">
              <a:solidFill>
                <a:schemeClr val="accent5">
                  <a:lumMod val="75000"/>
                </a:schemeClr>
              </a:solidFill>
              <a:latin typeface="+mn-lt"/>
              <a:ea typeface="Microsoft JhengHei UI Light" panose="020B0304030504040204" pitchFamily="34" charset="-120"/>
              <a:cs typeface="Arial" pitchFamily="34" charset="0"/>
            </a:rPr>
            <a:t>: </a:t>
          </a:r>
          <a:r>
            <a:rPr lang="en-US" sz="1400" dirty="0">
              <a:latin typeface="+mn-lt"/>
              <a:ea typeface="Microsoft JhengHei UI Light" panose="020B0304030504040204" pitchFamily="34" charset="-120"/>
              <a:cs typeface="Arial" pitchFamily="34" charset="0"/>
            </a:rPr>
            <a:t>A state-owned vehicle assigned to a sworn law enforcement officer as defined in section 45-6-3 of the code, or a law enforcement trainee as defined in section 45-6-3 (e) of the code, to be driven in the daily performance of the duties of a sworn law enforcement officer or trainee if use of the vehicle is essential for the employee to carry out their job duties. Agencies must supply a copy of the official certification from the Mississippi Board on Law Enforcement Officer Standards and Training (BLEOST).</a:t>
          </a:r>
          <a:endParaRPr lang="en-US" sz="1400" dirty="0">
            <a:latin typeface="+mn-lt"/>
            <a:ea typeface="Microsoft JhengHei UI Light" panose="020B0304030504040204" pitchFamily="34" charset="-120"/>
          </a:endParaRPr>
        </a:p>
      </dgm:t>
    </dgm:pt>
    <dgm:pt modelId="{3C2C9648-4876-4E00-8984-59F080A165A1}" type="parTrans" cxnId="{8DDEB60B-AA69-4909-ACAD-D736DEC387B3}">
      <dgm:prSet/>
      <dgm:spPr/>
      <dgm:t>
        <a:bodyPr/>
        <a:lstStyle/>
        <a:p>
          <a:endParaRPr lang="en-US"/>
        </a:p>
      </dgm:t>
    </dgm:pt>
    <dgm:pt modelId="{C57D3D3B-D4ED-408C-A691-77155BDDDD82}" type="sibTrans" cxnId="{8DDEB60B-AA69-4909-ACAD-D736DEC387B3}">
      <dgm:prSet/>
      <dgm:spPr/>
      <dgm:t>
        <a:bodyPr/>
        <a:lstStyle/>
        <a:p>
          <a:endParaRPr lang="en-US"/>
        </a:p>
      </dgm:t>
    </dgm:pt>
    <dgm:pt modelId="{42E82B78-818D-4C82-9D63-2C63BC64C267}">
      <dgm:prSet phldrT="[Text]" custT="1"/>
      <dgm:spPr/>
      <dgm:t>
        <a:bodyPr/>
        <a:lstStyle/>
        <a:p>
          <a:r>
            <a:rPr lang="en-US" sz="1400" b="1" u="sng" dirty="0">
              <a:solidFill>
                <a:srgbClr val="7030A0"/>
              </a:solidFill>
              <a:latin typeface="+mn-lt"/>
              <a:cs typeface="Arial" pitchFamily="34" charset="0"/>
            </a:rPr>
            <a:t>Commute</a:t>
          </a:r>
          <a:r>
            <a:rPr lang="en-US" sz="1400" dirty="0">
              <a:solidFill>
                <a:srgbClr val="7030A0"/>
              </a:solidFill>
              <a:latin typeface="+mn-lt"/>
              <a:cs typeface="Arial" pitchFamily="34" charset="0"/>
            </a:rPr>
            <a:t>: </a:t>
          </a:r>
          <a:r>
            <a:rPr lang="en-US" sz="1400" dirty="0">
              <a:latin typeface="+mn-lt"/>
              <a:cs typeface="Arial" pitchFamily="34" charset="0"/>
            </a:rPr>
            <a:t>A state-owned vehicle assigned to be driven from an employee’s official duty station or temporary place of work to an employee’s residence as needed. This assignment type requires a driver assignment.</a:t>
          </a:r>
          <a:endParaRPr lang="en-US" sz="1400" dirty="0">
            <a:latin typeface="+mn-lt"/>
          </a:endParaRPr>
        </a:p>
      </dgm:t>
    </dgm:pt>
    <dgm:pt modelId="{06EC40DC-03A1-427E-A26D-E9EB0BBCA8AD}" type="parTrans" cxnId="{9695C068-2F9C-4FFC-9997-118EB3210D81}">
      <dgm:prSet/>
      <dgm:spPr/>
      <dgm:t>
        <a:bodyPr/>
        <a:lstStyle/>
        <a:p>
          <a:endParaRPr lang="en-US"/>
        </a:p>
      </dgm:t>
    </dgm:pt>
    <dgm:pt modelId="{019AC867-6DBC-450D-A1DA-FA080B4D12E5}" type="sibTrans" cxnId="{9695C068-2F9C-4FFC-9997-118EB3210D81}">
      <dgm:prSet/>
      <dgm:spPr/>
      <dgm:t>
        <a:bodyPr/>
        <a:lstStyle/>
        <a:p>
          <a:endParaRPr lang="en-US"/>
        </a:p>
      </dgm:t>
    </dgm:pt>
    <dgm:pt modelId="{4D0096E6-1D56-487F-A163-9FEBD815EF1A}">
      <dgm:prSet phldrT="[Text]" custT="1"/>
      <dgm:spPr/>
      <dgm:t>
        <a:bodyPr/>
        <a:lstStyle/>
        <a:p>
          <a:r>
            <a:rPr lang="en-US" sz="1400" b="1" u="sng" dirty="0">
              <a:solidFill>
                <a:schemeClr val="accent6">
                  <a:lumMod val="75000"/>
                </a:schemeClr>
              </a:solidFill>
              <a:latin typeface="+mn-lt"/>
              <a:cs typeface="Arial" pitchFamily="34" charset="0"/>
            </a:rPr>
            <a:t>Non-Commute:</a:t>
          </a:r>
          <a:r>
            <a:rPr lang="en-US" sz="1400" b="1" u="none" dirty="0">
              <a:solidFill>
                <a:schemeClr val="accent6">
                  <a:lumMod val="75000"/>
                </a:schemeClr>
              </a:solidFill>
              <a:latin typeface="+mn-lt"/>
              <a:cs typeface="Arial" pitchFamily="34" charset="0"/>
            </a:rPr>
            <a:t> </a:t>
          </a:r>
          <a:r>
            <a:rPr lang="en-US" sz="1400" dirty="0">
              <a:latin typeface="+mn-lt"/>
              <a:cs typeface="Arial" pitchFamily="34" charset="0"/>
            </a:rPr>
            <a:t>A state-owned vehicle assigned to be driven to and from an employee’s official duty station to any temporary place of work and returned to the official duty station on a daily basis. This vehicle must not be driven to and from the employee’s residence.</a:t>
          </a:r>
          <a:endParaRPr lang="en-US" sz="1400" dirty="0">
            <a:latin typeface="+mn-lt"/>
          </a:endParaRPr>
        </a:p>
      </dgm:t>
    </dgm:pt>
    <dgm:pt modelId="{2EEFBB50-D5D0-4397-BF28-B94635E64812}" type="parTrans" cxnId="{90D682F4-9E3C-431B-B02E-D4F708BBB270}">
      <dgm:prSet/>
      <dgm:spPr/>
      <dgm:t>
        <a:bodyPr/>
        <a:lstStyle/>
        <a:p>
          <a:endParaRPr lang="en-US"/>
        </a:p>
      </dgm:t>
    </dgm:pt>
    <dgm:pt modelId="{D44962D4-60AE-4355-AAD3-396428C0A2E2}" type="sibTrans" cxnId="{90D682F4-9E3C-431B-B02E-D4F708BBB270}">
      <dgm:prSet/>
      <dgm:spPr/>
      <dgm:t>
        <a:bodyPr/>
        <a:lstStyle/>
        <a:p>
          <a:endParaRPr lang="en-US"/>
        </a:p>
      </dgm:t>
    </dgm:pt>
    <dgm:pt modelId="{D9D9A7EF-F483-4BD6-A3B1-DE09A1B6986A}" type="pres">
      <dgm:prSet presAssocID="{647922ED-0E0F-472A-BC30-50CB93F11492}" presName="Name0" presStyleCnt="0">
        <dgm:presLayoutVars>
          <dgm:chMax val="1"/>
          <dgm:chPref val="1"/>
          <dgm:dir/>
          <dgm:resizeHandles/>
        </dgm:presLayoutVars>
      </dgm:prSet>
      <dgm:spPr/>
    </dgm:pt>
    <dgm:pt modelId="{2FE771A4-0EAC-4AD1-BDD9-C356EEE166E5}" type="pres">
      <dgm:prSet presAssocID="{06F823C8-7A81-4703-8C79-545BB2BDE049}" presName="Parent" presStyleLbl="node1" presStyleIdx="0" presStyleCnt="2" custScaleX="112879" custScaleY="108792" custLinFactNeighborX="-44801" custLinFactNeighborY="-5">
        <dgm:presLayoutVars>
          <dgm:chMax val="4"/>
          <dgm:chPref val="3"/>
        </dgm:presLayoutVars>
      </dgm:prSet>
      <dgm:spPr/>
    </dgm:pt>
    <dgm:pt modelId="{47F35E52-5DE4-412D-A429-3820AE8EFF6C}" type="pres">
      <dgm:prSet presAssocID="{FC19F48E-D48A-4886-8E53-7590B1F8F493}" presName="Accent" presStyleLbl="node1" presStyleIdx="1" presStyleCnt="2" custLinFactNeighborX="-31587"/>
      <dgm:spPr/>
    </dgm:pt>
    <dgm:pt modelId="{CC129A29-EC70-4FC1-8905-455C3CE9359A}" type="pres">
      <dgm:prSet presAssocID="{FC19F48E-D48A-4886-8E53-7590B1F8F493}" presName="Image1" presStyleLbl="fgImgPlace1" presStyleIdx="0" presStyleCnt="3" custLinFactNeighborX="-85310" custLinFactNeighborY="-1514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dgm:spPr>
    </dgm:pt>
    <dgm:pt modelId="{C834779D-4527-4C19-AE85-96B9C8C21051}" type="pres">
      <dgm:prSet presAssocID="{FC19F48E-D48A-4886-8E53-7590B1F8F493}" presName="Child1" presStyleLbl="revTx" presStyleIdx="0" presStyleCnt="3" custScaleX="242579" custScaleY="159155" custLinFactNeighborX="46086" custLinFactNeighborY="-6241">
        <dgm:presLayoutVars>
          <dgm:chMax val="0"/>
          <dgm:chPref val="0"/>
          <dgm:bulletEnabled val="1"/>
        </dgm:presLayoutVars>
      </dgm:prSet>
      <dgm:spPr/>
    </dgm:pt>
    <dgm:pt modelId="{467B2AB5-0B55-4ABE-A219-2F0952942BAE}" type="pres">
      <dgm:prSet presAssocID="{42E82B78-818D-4C82-9D63-2C63BC64C267}" presName="Image2" presStyleCnt="0"/>
      <dgm:spPr/>
    </dgm:pt>
    <dgm:pt modelId="{3405CDF2-47B2-40A4-93D1-5B749BACE077}" type="pres">
      <dgm:prSet presAssocID="{42E82B78-818D-4C82-9D63-2C63BC64C267}" presName="Image" presStyleLbl="fgImgPlace1" presStyleIdx="1" presStyleCnt="3" custLinFactNeighborX="-88119" custLinFactNeighborY="-349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B7720EA2-A012-4ABC-99A9-8177EEFE0394}" type="pres">
      <dgm:prSet presAssocID="{42E82B78-818D-4C82-9D63-2C63BC64C267}" presName="Child2" presStyleLbl="revTx" presStyleIdx="1" presStyleCnt="3" custScaleX="245084" custScaleY="134474" custLinFactNeighborX="15207" custLinFactNeighborY="12165">
        <dgm:presLayoutVars>
          <dgm:chMax val="0"/>
          <dgm:chPref val="0"/>
          <dgm:bulletEnabled val="1"/>
        </dgm:presLayoutVars>
      </dgm:prSet>
      <dgm:spPr/>
    </dgm:pt>
    <dgm:pt modelId="{79C53734-1003-4FE1-9588-7B0C9F578872}" type="pres">
      <dgm:prSet presAssocID="{4D0096E6-1D56-487F-A163-9FEBD815EF1A}" presName="Image3" presStyleCnt="0"/>
      <dgm:spPr/>
    </dgm:pt>
    <dgm:pt modelId="{A4EDBFB3-312A-4736-AA3F-9F1E275C71C4}" type="pres">
      <dgm:prSet presAssocID="{4D0096E6-1D56-487F-A163-9FEBD815EF1A}" presName="Image" presStyleLbl="fgImgPlace1" presStyleIdx="2" presStyleCnt="3" custLinFactNeighborX="-85310" custLinFactNeighborY="12513"/>
      <dgm:spPr>
        <a:blipFill rotWithShape="1">
          <a:blip xmlns:r="http://schemas.openxmlformats.org/officeDocument/2006/relationships" r:embed="rId3"/>
          <a:stretch>
            <a:fillRect/>
          </a:stretch>
        </a:blipFill>
      </dgm:spPr>
    </dgm:pt>
    <dgm:pt modelId="{11F79024-692C-4984-84C5-305DC83A314C}" type="pres">
      <dgm:prSet presAssocID="{4D0096E6-1D56-487F-A163-9FEBD815EF1A}" presName="Child3" presStyleLbl="revTx" presStyleIdx="2" presStyleCnt="3" custScaleX="241295" custLinFactNeighborX="47067" custLinFactNeighborY="16992">
        <dgm:presLayoutVars>
          <dgm:chMax val="0"/>
          <dgm:chPref val="0"/>
          <dgm:bulletEnabled val="1"/>
        </dgm:presLayoutVars>
      </dgm:prSet>
      <dgm:spPr/>
    </dgm:pt>
  </dgm:ptLst>
  <dgm:cxnLst>
    <dgm:cxn modelId="{70CCEA01-D622-43EC-9A1C-0CCA77809F9F}" type="presOf" srcId="{06F823C8-7A81-4703-8C79-545BB2BDE049}" destId="{2FE771A4-0EAC-4AD1-BDD9-C356EEE166E5}" srcOrd="0" destOrd="0" presId="urn:microsoft.com/office/officeart/2011/layout/RadialPictureList"/>
    <dgm:cxn modelId="{8DDEB60B-AA69-4909-ACAD-D736DEC387B3}" srcId="{06F823C8-7A81-4703-8C79-545BB2BDE049}" destId="{FC19F48E-D48A-4886-8E53-7590B1F8F493}" srcOrd="0" destOrd="0" parTransId="{3C2C9648-4876-4E00-8984-59F080A165A1}" sibTransId="{C57D3D3B-D4ED-408C-A691-77155BDDDD82}"/>
    <dgm:cxn modelId="{9695C068-2F9C-4FFC-9997-118EB3210D81}" srcId="{06F823C8-7A81-4703-8C79-545BB2BDE049}" destId="{42E82B78-818D-4C82-9D63-2C63BC64C267}" srcOrd="1" destOrd="0" parTransId="{06EC40DC-03A1-427E-A26D-E9EB0BBCA8AD}" sibTransId="{019AC867-6DBC-450D-A1DA-FA080B4D12E5}"/>
    <dgm:cxn modelId="{F9A83458-66EA-44D0-BF85-076B5BFCB7E5}" type="presOf" srcId="{647922ED-0E0F-472A-BC30-50CB93F11492}" destId="{D9D9A7EF-F483-4BD6-A3B1-DE09A1B6986A}" srcOrd="0" destOrd="0" presId="urn:microsoft.com/office/officeart/2011/layout/RadialPictureList"/>
    <dgm:cxn modelId="{F1D1E28F-AA49-4281-B2ED-67B845370EEA}" type="presOf" srcId="{4D0096E6-1D56-487F-A163-9FEBD815EF1A}" destId="{11F79024-692C-4984-84C5-305DC83A314C}" srcOrd="0" destOrd="0" presId="urn:microsoft.com/office/officeart/2011/layout/RadialPictureList"/>
    <dgm:cxn modelId="{951CE490-E7BF-4347-8739-8B239CEC6C4C}" srcId="{647922ED-0E0F-472A-BC30-50CB93F11492}" destId="{06F823C8-7A81-4703-8C79-545BB2BDE049}" srcOrd="0" destOrd="0" parTransId="{A1195641-3468-4102-927A-8E50AC72286A}" sibTransId="{583D9D56-F4F5-4231-A151-8D02BF754C1D}"/>
    <dgm:cxn modelId="{ED25A2F0-E6D5-480C-9614-C9DC9F6EBE9D}" type="presOf" srcId="{FC19F48E-D48A-4886-8E53-7590B1F8F493}" destId="{C834779D-4527-4C19-AE85-96B9C8C21051}" srcOrd="0" destOrd="0" presId="urn:microsoft.com/office/officeart/2011/layout/RadialPictureList"/>
    <dgm:cxn modelId="{B3F409F4-B434-49FE-A4B7-9CC936042C96}" type="presOf" srcId="{42E82B78-818D-4C82-9D63-2C63BC64C267}" destId="{B7720EA2-A012-4ABC-99A9-8177EEFE0394}" srcOrd="0" destOrd="0" presId="urn:microsoft.com/office/officeart/2011/layout/RadialPictureList"/>
    <dgm:cxn modelId="{90D682F4-9E3C-431B-B02E-D4F708BBB270}" srcId="{06F823C8-7A81-4703-8C79-545BB2BDE049}" destId="{4D0096E6-1D56-487F-A163-9FEBD815EF1A}" srcOrd="2" destOrd="0" parTransId="{2EEFBB50-D5D0-4397-BF28-B94635E64812}" sibTransId="{D44962D4-60AE-4355-AAD3-396428C0A2E2}"/>
    <dgm:cxn modelId="{FC2E2B64-D948-4B66-9DBA-C0778E22FD01}" type="presParOf" srcId="{D9D9A7EF-F483-4BD6-A3B1-DE09A1B6986A}" destId="{2FE771A4-0EAC-4AD1-BDD9-C356EEE166E5}" srcOrd="0" destOrd="0" presId="urn:microsoft.com/office/officeart/2011/layout/RadialPictureList"/>
    <dgm:cxn modelId="{B9AAAFBA-8686-465E-B67A-289F68CF8E4A}" type="presParOf" srcId="{D9D9A7EF-F483-4BD6-A3B1-DE09A1B6986A}" destId="{47F35E52-5DE4-412D-A429-3820AE8EFF6C}" srcOrd="1" destOrd="0" presId="urn:microsoft.com/office/officeart/2011/layout/RadialPictureList"/>
    <dgm:cxn modelId="{9D603B06-B184-44DA-8C3F-32F9BDE1EE97}" type="presParOf" srcId="{D9D9A7EF-F483-4BD6-A3B1-DE09A1B6986A}" destId="{CC129A29-EC70-4FC1-8905-455C3CE9359A}" srcOrd="2" destOrd="0" presId="urn:microsoft.com/office/officeart/2011/layout/RadialPictureList"/>
    <dgm:cxn modelId="{4138C96A-8F84-4CE8-88CC-906F465417A8}" type="presParOf" srcId="{D9D9A7EF-F483-4BD6-A3B1-DE09A1B6986A}" destId="{C834779D-4527-4C19-AE85-96B9C8C21051}" srcOrd="3" destOrd="0" presId="urn:microsoft.com/office/officeart/2011/layout/RadialPictureList"/>
    <dgm:cxn modelId="{22BA068D-D051-4C9B-A428-95ED42F672B8}" type="presParOf" srcId="{D9D9A7EF-F483-4BD6-A3B1-DE09A1B6986A}" destId="{467B2AB5-0B55-4ABE-A219-2F0952942BAE}" srcOrd="4" destOrd="0" presId="urn:microsoft.com/office/officeart/2011/layout/RadialPictureList"/>
    <dgm:cxn modelId="{412F05EF-34E3-4A95-B792-0477BD5085A2}" type="presParOf" srcId="{467B2AB5-0B55-4ABE-A219-2F0952942BAE}" destId="{3405CDF2-47B2-40A4-93D1-5B749BACE077}" srcOrd="0" destOrd="0" presId="urn:microsoft.com/office/officeart/2011/layout/RadialPictureList"/>
    <dgm:cxn modelId="{42E9F2EE-C7BD-4D70-9171-7D438BD58DB6}" type="presParOf" srcId="{D9D9A7EF-F483-4BD6-A3B1-DE09A1B6986A}" destId="{B7720EA2-A012-4ABC-99A9-8177EEFE0394}" srcOrd="5" destOrd="0" presId="urn:microsoft.com/office/officeart/2011/layout/RadialPictureList"/>
    <dgm:cxn modelId="{EAD118D6-70E2-429B-A0BF-DA4DCA1B8A29}" type="presParOf" srcId="{D9D9A7EF-F483-4BD6-A3B1-DE09A1B6986A}" destId="{79C53734-1003-4FE1-9588-7B0C9F578872}" srcOrd="6" destOrd="0" presId="urn:microsoft.com/office/officeart/2011/layout/RadialPictureList"/>
    <dgm:cxn modelId="{41F391C7-AA0F-42D8-93CC-23C405987B58}" type="presParOf" srcId="{79C53734-1003-4FE1-9588-7B0C9F578872}" destId="{A4EDBFB3-312A-4736-AA3F-9F1E275C71C4}" srcOrd="0" destOrd="0" presId="urn:microsoft.com/office/officeart/2011/layout/RadialPictureList"/>
    <dgm:cxn modelId="{CC341759-237F-4D1A-BAE1-FAF07B460752}" type="presParOf" srcId="{D9D9A7EF-F483-4BD6-A3B1-DE09A1B6986A}" destId="{11F79024-692C-4984-84C5-305DC83A314C}"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03F91A-DB21-4891-BE16-DB40A2CEEDC9}" type="doc">
      <dgm:prSet loTypeId="urn:microsoft.com/office/officeart/2005/8/layout/cycle3" loCatId="cycle" qsTypeId="urn:microsoft.com/office/officeart/2005/8/quickstyle/3d2" qsCatId="3D" csTypeId="urn:microsoft.com/office/officeart/2005/8/colors/accent1_2" csCatId="accent1" phldr="1"/>
      <dgm:spPr/>
      <dgm:t>
        <a:bodyPr/>
        <a:lstStyle/>
        <a:p>
          <a:endParaRPr lang="en-US"/>
        </a:p>
      </dgm:t>
    </dgm:pt>
    <dgm:pt modelId="{310E58AA-A9B0-4C43-94F6-253ABE63F394}">
      <dgm:prSet phldrT="[Text]"/>
      <dgm:spPr/>
      <dgm:t>
        <a:bodyPr/>
        <a:lstStyle/>
        <a:p>
          <a:r>
            <a:rPr lang="en-US" dirty="0"/>
            <a:t>PO Creation</a:t>
          </a:r>
        </a:p>
      </dgm:t>
    </dgm:pt>
    <dgm:pt modelId="{5A863FF7-1A4F-4815-AEB2-6B8AE8122CB6}" type="parTrans" cxnId="{67E3E683-05B4-4A49-A94E-488D65C03E33}">
      <dgm:prSet/>
      <dgm:spPr/>
      <dgm:t>
        <a:bodyPr/>
        <a:lstStyle/>
        <a:p>
          <a:endParaRPr lang="en-US"/>
        </a:p>
      </dgm:t>
    </dgm:pt>
    <dgm:pt modelId="{D093E09D-48BE-4734-A8CB-3EA421FA1686}" type="sibTrans" cxnId="{67E3E683-05B4-4A49-A94E-488D65C03E33}">
      <dgm:prSet/>
      <dgm:spPr/>
      <dgm:t>
        <a:bodyPr/>
        <a:lstStyle/>
        <a:p>
          <a:endParaRPr lang="en-US"/>
        </a:p>
      </dgm:t>
    </dgm:pt>
    <dgm:pt modelId="{4995FF5D-E6F5-4954-8CE1-2572A0744A07}">
      <dgm:prSet phldrT="[Text]"/>
      <dgm:spPr/>
      <dgm:t>
        <a:bodyPr/>
        <a:lstStyle/>
        <a:p>
          <a:r>
            <a:rPr lang="en-US" dirty="0"/>
            <a:t>Goods Receipt</a:t>
          </a:r>
        </a:p>
      </dgm:t>
    </dgm:pt>
    <dgm:pt modelId="{BE394ED8-D6AD-4103-BBAD-11DA5FFDEE93}" type="parTrans" cxnId="{A98C4343-A2C6-441A-AA3E-76FE06364703}">
      <dgm:prSet/>
      <dgm:spPr/>
      <dgm:t>
        <a:bodyPr/>
        <a:lstStyle/>
        <a:p>
          <a:endParaRPr lang="en-US"/>
        </a:p>
      </dgm:t>
    </dgm:pt>
    <dgm:pt modelId="{560DA413-65C9-4C9F-A13B-0A6D061274C1}" type="sibTrans" cxnId="{A98C4343-A2C6-441A-AA3E-76FE06364703}">
      <dgm:prSet/>
      <dgm:spPr/>
      <dgm:t>
        <a:bodyPr/>
        <a:lstStyle/>
        <a:p>
          <a:endParaRPr lang="en-US"/>
        </a:p>
      </dgm:t>
    </dgm:pt>
    <dgm:pt modelId="{DFABBA00-AC1B-4CFF-B5CA-277A5D93B0AA}">
      <dgm:prSet phldrT="[Text]"/>
      <dgm:spPr/>
      <dgm:t>
        <a:bodyPr/>
        <a:lstStyle/>
        <a:p>
          <a:r>
            <a:rPr lang="en-US" dirty="0"/>
            <a:t>Invoice</a:t>
          </a:r>
        </a:p>
      </dgm:t>
    </dgm:pt>
    <dgm:pt modelId="{4E433C4C-6823-4786-B4D1-725E68E397D2}" type="parTrans" cxnId="{DB4EDC53-663E-4541-AD0D-949BE689169A}">
      <dgm:prSet/>
      <dgm:spPr/>
      <dgm:t>
        <a:bodyPr/>
        <a:lstStyle/>
        <a:p>
          <a:endParaRPr lang="en-US"/>
        </a:p>
      </dgm:t>
    </dgm:pt>
    <dgm:pt modelId="{BA0935C9-6770-4EA2-BF2F-34C5ABB38CE3}" type="sibTrans" cxnId="{DB4EDC53-663E-4541-AD0D-949BE689169A}">
      <dgm:prSet/>
      <dgm:spPr/>
      <dgm:t>
        <a:bodyPr/>
        <a:lstStyle/>
        <a:p>
          <a:endParaRPr lang="en-US"/>
        </a:p>
      </dgm:t>
    </dgm:pt>
    <dgm:pt modelId="{510E2076-FD60-4E4B-AD4B-1387904CB520}">
      <dgm:prSet phldrT="[Text]"/>
      <dgm:spPr/>
      <dgm:t>
        <a:bodyPr/>
        <a:lstStyle/>
        <a:p>
          <a:r>
            <a:rPr lang="en-US" dirty="0"/>
            <a:t>Update Asset Master</a:t>
          </a:r>
        </a:p>
      </dgm:t>
    </dgm:pt>
    <dgm:pt modelId="{6156EF94-EA54-4E31-9F7F-01C8D961E1F5}" type="parTrans" cxnId="{7392D35D-276C-4E6F-9477-E59D9C4FAD39}">
      <dgm:prSet/>
      <dgm:spPr/>
      <dgm:t>
        <a:bodyPr/>
        <a:lstStyle/>
        <a:p>
          <a:endParaRPr lang="en-US"/>
        </a:p>
      </dgm:t>
    </dgm:pt>
    <dgm:pt modelId="{CED3A8DC-FB21-4885-80DE-B3E0288914DF}" type="sibTrans" cxnId="{7392D35D-276C-4E6F-9477-E59D9C4FAD39}">
      <dgm:prSet/>
      <dgm:spPr/>
      <dgm:t>
        <a:bodyPr/>
        <a:lstStyle/>
        <a:p>
          <a:endParaRPr lang="en-US"/>
        </a:p>
      </dgm:t>
    </dgm:pt>
    <dgm:pt modelId="{E419A14B-B5A3-4AA7-81A2-8956F45E4149}">
      <dgm:prSet phldrT="[Text]"/>
      <dgm:spPr/>
      <dgm:t>
        <a:bodyPr/>
        <a:lstStyle/>
        <a:p>
          <a:r>
            <a:rPr lang="en-US" dirty="0"/>
            <a:t>Update Equipment Record</a:t>
          </a:r>
        </a:p>
      </dgm:t>
    </dgm:pt>
    <dgm:pt modelId="{9D9C1263-AF19-4343-89A3-1A9DD037A087}" type="parTrans" cxnId="{351B5A12-1339-414B-A8BE-C106E71279F9}">
      <dgm:prSet/>
      <dgm:spPr/>
      <dgm:t>
        <a:bodyPr/>
        <a:lstStyle/>
        <a:p>
          <a:endParaRPr lang="en-US"/>
        </a:p>
      </dgm:t>
    </dgm:pt>
    <dgm:pt modelId="{B6805AE6-FE9F-41F5-9FEF-787681026D63}" type="sibTrans" cxnId="{351B5A12-1339-414B-A8BE-C106E71279F9}">
      <dgm:prSet/>
      <dgm:spPr/>
      <dgm:t>
        <a:bodyPr/>
        <a:lstStyle/>
        <a:p>
          <a:endParaRPr lang="en-US"/>
        </a:p>
      </dgm:t>
    </dgm:pt>
    <dgm:pt modelId="{DED30581-A257-4448-B3C1-9519B4F7AA6C}">
      <dgm:prSet phldrT="[Text]"/>
      <dgm:spPr/>
      <dgm:t>
        <a:bodyPr/>
        <a:lstStyle/>
        <a:p>
          <a:r>
            <a:rPr lang="en-US" dirty="0"/>
            <a:t>Create Measuring Points</a:t>
          </a:r>
        </a:p>
      </dgm:t>
    </dgm:pt>
    <dgm:pt modelId="{13BD4805-A646-4EFE-9BA7-7FB8284134A4}" type="parTrans" cxnId="{4EC3187A-09FF-4421-ACE2-2D083ED63A95}">
      <dgm:prSet/>
      <dgm:spPr/>
      <dgm:t>
        <a:bodyPr/>
        <a:lstStyle/>
        <a:p>
          <a:endParaRPr lang="en-US"/>
        </a:p>
      </dgm:t>
    </dgm:pt>
    <dgm:pt modelId="{56CB60AF-0311-4D9A-AD71-0178D95ED730}" type="sibTrans" cxnId="{4EC3187A-09FF-4421-ACE2-2D083ED63A95}">
      <dgm:prSet/>
      <dgm:spPr/>
      <dgm:t>
        <a:bodyPr/>
        <a:lstStyle/>
        <a:p>
          <a:endParaRPr lang="en-US"/>
        </a:p>
      </dgm:t>
    </dgm:pt>
    <dgm:pt modelId="{07277981-A19A-4106-B43A-19BDA02F2A68}">
      <dgm:prSet phldrT="[Text]"/>
      <dgm:spPr/>
      <dgm:t>
        <a:bodyPr/>
        <a:lstStyle/>
        <a:p>
          <a:r>
            <a:rPr lang="en-US" dirty="0"/>
            <a:t>Create Driver’s Assignment (if necessary)</a:t>
          </a:r>
        </a:p>
      </dgm:t>
    </dgm:pt>
    <dgm:pt modelId="{409B3219-3EE6-4599-91CB-25320EFF68F5}" type="parTrans" cxnId="{EDEBCFDD-93B9-4852-8F05-D7D3328AFD9C}">
      <dgm:prSet/>
      <dgm:spPr/>
      <dgm:t>
        <a:bodyPr/>
        <a:lstStyle/>
        <a:p>
          <a:endParaRPr lang="en-US"/>
        </a:p>
      </dgm:t>
    </dgm:pt>
    <dgm:pt modelId="{820C0A6F-1C38-4095-9430-C594F54A2166}" type="sibTrans" cxnId="{EDEBCFDD-93B9-4852-8F05-D7D3328AFD9C}">
      <dgm:prSet/>
      <dgm:spPr/>
      <dgm:t>
        <a:bodyPr/>
        <a:lstStyle/>
        <a:p>
          <a:endParaRPr lang="en-US"/>
        </a:p>
      </dgm:t>
    </dgm:pt>
    <dgm:pt modelId="{BADF9E10-9802-45BB-851F-E24B3E31D4C7}">
      <dgm:prSet phldrT="[Text]"/>
      <dgm:spPr/>
      <dgm:t>
        <a:bodyPr/>
        <a:lstStyle/>
        <a:p>
          <a:r>
            <a:rPr lang="en-US" dirty="0"/>
            <a:t>Create Initial Odometer Posting</a:t>
          </a:r>
        </a:p>
      </dgm:t>
    </dgm:pt>
    <dgm:pt modelId="{E2602CFA-7DFA-4EBD-8378-894C1EB01C25}" type="parTrans" cxnId="{A4B5760B-F424-4DBB-B001-606D10A33158}">
      <dgm:prSet/>
      <dgm:spPr/>
      <dgm:t>
        <a:bodyPr/>
        <a:lstStyle/>
        <a:p>
          <a:endParaRPr lang="en-US"/>
        </a:p>
      </dgm:t>
    </dgm:pt>
    <dgm:pt modelId="{8E3D5590-1723-49A2-977A-0EE6FC9B0110}" type="sibTrans" cxnId="{A4B5760B-F424-4DBB-B001-606D10A33158}">
      <dgm:prSet/>
      <dgm:spPr/>
      <dgm:t>
        <a:bodyPr/>
        <a:lstStyle/>
        <a:p>
          <a:endParaRPr lang="en-US"/>
        </a:p>
      </dgm:t>
    </dgm:pt>
    <dgm:pt modelId="{A1012C99-BAE8-4B77-8DED-1D186A163C54}">
      <dgm:prSet phldrT="[Text]"/>
      <dgm:spPr/>
      <dgm:t>
        <a:bodyPr/>
        <a:lstStyle/>
        <a:p>
          <a:r>
            <a:rPr lang="en-US" dirty="0"/>
            <a:t>Disposal</a:t>
          </a:r>
        </a:p>
      </dgm:t>
    </dgm:pt>
    <dgm:pt modelId="{0349507B-89FE-4AFE-B5B3-58A3151D4251}" type="parTrans" cxnId="{135C377D-F29B-4E2D-B540-38EDFC079887}">
      <dgm:prSet/>
      <dgm:spPr/>
      <dgm:t>
        <a:bodyPr/>
        <a:lstStyle/>
        <a:p>
          <a:endParaRPr lang="en-US"/>
        </a:p>
      </dgm:t>
    </dgm:pt>
    <dgm:pt modelId="{A90692CB-9F3D-4D29-9537-191703599339}" type="sibTrans" cxnId="{135C377D-F29B-4E2D-B540-38EDFC079887}">
      <dgm:prSet/>
      <dgm:spPr/>
      <dgm:t>
        <a:bodyPr/>
        <a:lstStyle/>
        <a:p>
          <a:endParaRPr lang="en-US"/>
        </a:p>
      </dgm:t>
    </dgm:pt>
    <dgm:pt modelId="{AD777FB1-5824-417F-BD8E-28B67659BB99}" type="pres">
      <dgm:prSet presAssocID="{BB03F91A-DB21-4891-BE16-DB40A2CEEDC9}" presName="Name0" presStyleCnt="0">
        <dgm:presLayoutVars>
          <dgm:dir/>
          <dgm:resizeHandles val="exact"/>
        </dgm:presLayoutVars>
      </dgm:prSet>
      <dgm:spPr/>
    </dgm:pt>
    <dgm:pt modelId="{425F8E0D-68AE-4447-9B22-786E02426E49}" type="pres">
      <dgm:prSet presAssocID="{BB03F91A-DB21-4891-BE16-DB40A2CEEDC9}" presName="cycle" presStyleCnt="0"/>
      <dgm:spPr/>
    </dgm:pt>
    <dgm:pt modelId="{86257306-B139-4DAF-9E02-5846E2D96B52}" type="pres">
      <dgm:prSet presAssocID="{310E58AA-A9B0-4C43-94F6-253ABE63F394}" presName="nodeFirstNode" presStyleLbl="node1" presStyleIdx="0" presStyleCnt="9">
        <dgm:presLayoutVars>
          <dgm:bulletEnabled val="1"/>
        </dgm:presLayoutVars>
      </dgm:prSet>
      <dgm:spPr/>
    </dgm:pt>
    <dgm:pt modelId="{67BBB295-D9A4-452A-BDE0-DDDF54AB4AE5}" type="pres">
      <dgm:prSet presAssocID="{D093E09D-48BE-4734-A8CB-3EA421FA1686}" presName="sibTransFirstNode" presStyleLbl="bgShp" presStyleIdx="0" presStyleCnt="1"/>
      <dgm:spPr/>
    </dgm:pt>
    <dgm:pt modelId="{0C512727-9CA4-4044-B306-B17577FF1FF6}" type="pres">
      <dgm:prSet presAssocID="{4995FF5D-E6F5-4954-8CE1-2572A0744A07}" presName="nodeFollowingNodes" presStyleLbl="node1" presStyleIdx="1" presStyleCnt="9" custRadScaleRad="100833" custRadScaleInc="13443">
        <dgm:presLayoutVars>
          <dgm:bulletEnabled val="1"/>
        </dgm:presLayoutVars>
      </dgm:prSet>
      <dgm:spPr/>
    </dgm:pt>
    <dgm:pt modelId="{9D9989C3-ACDC-4CC2-B992-C0F7BCCDD1B5}" type="pres">
      <dgm:prSet presAssocID="{DFABBA00-AC1B-4CFF-B5CA-277A5D93B0AA}" presName="nodeFollowingNodes" presStyleLbl="node1" presStyleIdx="2" presStyleCnt="9">
        <dgm:presLayoutVars>
          <dgm:bulletEnabled val="1"/>
        </dgm:presLayoutVars>
      </dgm:prSet>
      <dgm:spPr/>
    </dgm:pt>
    <dgm:pt modelId="{CEBBC751-D34F-4643-9E01-B62ADC06B64B}" type="pres">
      <dgm:prSet presAssocID="{510E2076-FD60-4E4B-AD4B-1387904CB520}" presName="nodeFollowingNodes" presStyleLbl="node1" presStyleIdx="3" presStyleCnt="9" custRadScaleRad="103606" custRadScaleInc="-9179">
        <dgm:presLayoutVars>
          <dgm:bulletEnabled val="1"/>
        </dgm:presLayoutVars>
      </dgm:prSet>
      <dgm:spPr/>
    </dgm:pt>
    <dgm:pt modelId="{F0073E29-15C0-457A-B09E-034230C30B10}" type="pres">
      <dgm:prSet presAssocID="{E419A14B-B5A3-4AA7-81A2-8956F45E4149}" presName="nodeFollowingNodes" presStyleLbl="node1" presStyleIdx="4" presStyleCnt="9" custRadScaleRad="104832" custRadScaleInc="-20636">
        <dgm:presLayoutVars>
          <dgm:bulletEnabled val="1"/>
        </dgm:presLayoutVars>
      </dgm:prSet>
      <dgm:spPr/>
    </dgm:pt>
    <dgm:pt modelId="{78F93219-ECC3-4D6B-8415-79B2C2BD6004}" type="pres">
      <dgm:prSet presAssocID="{DED30581-A257-4448-B3C1-9519B4F7AA6C}" presName="nodeFollowingNodes" presStyleLbl="node1" presStyleIdx="5" presStyleCnt="9" custRadScaleRad="102657" custRadScaleInc="13859">
        <dgm:presLayoutVars>
          <dgm:bulletEnabled val="1"/>
        </dgm:presLayoutVars>
      </dgm:prSet>
      <dgm:spPr/>
    </dgm:pt>
    <dgm:pt modelId="{022D2B46-8AD3-429D-A681-5A2CC75A4137}" type="pres">
      <dgm:prSet presAssocID="{07277981-A19A-4106-B43A-19BDA02F2A68}" presName="nodeFollowingNodes" presStyleLbl="node1" presStyleIdx="6" presStyleCnt="9" custRadScaleRad="101207" custRadScaleInc="7276">
        <dgm:presLayoutVars>
          <dgm:bulletEnabled val="1"/>
        </dgm:presLayoutVars>
      </dgm:prSet>
      <dgm:spPr/>
    </dgm:pt>
    <dgm:pt modelId="{97F0CE95-8879-41AD-B59E-05D435681506}" type="pres">
      <dgm:prSet presAssocID="{BADF9E10-9802-45BB-851F-E24B3E31D4C7}" presName="nodeFollowingNodes" presStyleLbl="node1" presStyleIdx="7" presStyleCnt="9">
        <dgm:presLayoutVars>
          <dgm:bulletEnabled val="1"/>
        </dgm:presLayoutVars>
      </dgm:prSet>
      <dgm:spPr/>
    </dgm:pt>
    <dgm:pt modelId="{B789A1DD-C473-49C8-849B-6026F9DED52E}" type="pres">
      <dgm:prSet presAssocID="{A1012C99-BAE8-4B77-8DED-1D186A163C54}" presName="nodeFollowingNodes" presStyleLbl="node1" presStyleIdx="8" presStyleCnt="9" custRadScaleRad="101459" custRadScaleInc="-14426">
        <dgm:presLayoutVars>
          <dgm:bulletEnabled val="1"/>
        </dgm:presLayoutVars>
      </dgm:prSet>
      <dgm:spPr/>
    </dgm:pt>
  </dgm:ptLst>
  <dgm:cxnLst>
    <dgm:cxn modelId="{A4B5760B-F424-4DBB-B001-606D10A33158}" srcId="{BB03F91A-DB21-4891-BE16-DB40A2CEEDC9}" destId="{BADF9E10-9802-45BB-851F-E24B3E31D4C7}" srcOrd="7" destOrd="0" parTransId="{E2602CFA-7DFA-4EBD-8378-894C1EB01C25}" sibTransId="{8E3D5590-1723-49A2-977A-0EE6FC9B0110}"/>
    <dgm:cxn modelId="{351B5A12-1339-414B-A8BE-C106E71279F9}" srcId="{BB03F91A-DB21-4891-BE16-DB40A2CEEDC9}" destId="{E419A14B-B5A3-4AA7-81A2-8956F45E4149}" srcOrd="4" destOrd="0" parTransId="{9D9C1263-AF19-4343-89A3-1A9DD037A087}" sibTransId="{B6805AE6-FE9F-41F5-9FEF-787681026D63}"/>
    <dgm:cxn modelId="{CA86E216-A24D-4A1C-8BE3-62A30F604AF1}" type="presOf" srcId="{BADF9E10-9802-45BB-851F-E24B3E31D4C7}" destId="{97F0CE95-8879-41AD-B59E-05D435681506}" srcOrd="0" destOrd="0" presId="urn:microsoft.com/office/officeart/2005/8/layout/cycle3"/>
    <dgm:cxn modelId="{2CF6A622-1B91-4CB5-B9C6-331FCD83E86F}" type="presOf" srcId="{310E58AA-A9B0-4C43-94F6-253ABE63F394}" destId="{86257306-B139-4DAF-9E02-5846E2D96B52}" srcOrd="0" destOrd="0" presId="urn:microsoft.com/office/officeart/2005/8/layout/cycle3"/>
    <dgm:cxn modelId="{BA62372E-F37A-4BD6-832F-982A07824CEA}" type="presOf" srcId="{DED30581-A257-4448-B3C1-9519B4F7AA6C}" destId="{78F93219-ECC3-4D6B-8415-79B2C2BD6004}" srcOrd="0" destOrd="0" presId="urn:microsoft.com/office/officeart/2005/8/layout/cycle3"/>
    <dgm:cxn modelId="{7392D35D-276C-4E6F-9477-E59D9C4FAD39}" srcId="{BB03F91A-DB21-4891-BE16-DB40A2CEEDC9}" destId="{510E2076-FD60-4E4B-AD4B-1387904CB520}" srcOrd="3" destOrd="0" parTransId="{6156EF94-EA54-4E31-9F7F-01C8D961E1F5}" sibTransId="{CED3A8DC-FB21-4885-80DE-B3E0288914DF}"/>
    <dgm:cxn modelId="{A98C4343-A2C6-441A-AA3E-76FE06364703}" srcId="{BB03F91A-DB21-4891-BE16-DB40A2CEEDC9}" destId="{4995FF5D-E6F5-4954-8CE1-2572A0744A07}" srcOrd="1" destOrd="0" parTransId="{BE394ED8-D6AD-4103-BBAD-11DA5FFDEE93}" sibTransId="{560DA413-65C9-4C9F-A13B-0A6D061274C1}"/>
    <dgm:cxn modelId="{DB4EDC53-663E-4541-AD0D-949BE689169A}" srcId="{BB03F91A-DB21-4891-BE16-DB40A2CEEDC9}" destId="{DFABBA00-AC1B-4CFF-B5CA-277A5D93B0AA}" srcOrd="2" destOrd="0" parTransId="{4E433C4C-6823-4786-B4D1-725E68E397D2}" sibTransId="{BA0935C9-6770-4EA2-BF2F-34C5ABB38CE3}"/>
    <dgm:cxn modelId="{6709DE76-D1FB-4C74-8311-5EAC5CA0F70F}" type="presOf" srcId="{D093E09D-48BE-4734-A8CB-3EA421FA1686}" destId="{67BBB295-D9A4-452A-BDE0-DDDF54AB4AE5}" srcOrd="0" destOrd="0" presId="urn:microsoft.com/office/officeart/2005/8/layout/cycle3"/>
    <dgm:cxn modelId="{BAF83479-8570-4A57-8AC9-D686BDCB9287}" type="presOf" srcId="{4995FF5D-E6F5-4954-8CE1-2572A0744A07}" destId="{0C512727-9CA4-4044-B306-B17577FF1FF6}" srcOrd="0" destOrd="0" presId="urn:microsoft.com/office/officeart/2005/8/layout/cycle3"/>
    <dgm:cxn modelId="{4EC3187A-09FF-4421-ACE2-2D083ED63A95}" srcId="{BB03F91A-DB21-4891-BE16-DB40A2CEEDC9}" destId="{DED30581-A257-4448-B3C1-9519B4F7AA6C}" srcOrd="5" destOrd="0" parTransId="{13BD4805-A646-4EFE-9BA7-7FB8284134A4}" sibTransId="{56CB60AF-0311-4D9A-AD71-0178D95ED730}"/>
    <dgm:cxn modelId="{135C377D-F29B-4E2D-B540-38EDFC079887}" srcId="{BB03F91A-DB21-4891-BE16-DB40A2CEEDC9}" destId="{A1012C99-BAE8-4B77-8DED-1D186A163C54}" srcOrd="8" destOrd="0" parTransId="{0349507B-89FE-4AFE-B5B3-58A3151D4251}" sibTransId="{A90692CB-9F3D-4D29-9537-191703599339}"/>
    <dgm:cxn modelId="{67E3E683-05B4-4A49-A94E-488D65C03E33}" srcId="{BB03F91A-DB21-4891-BE16-DB40A2CEEDC9}" destId="{310E58AA-A9B0-4C43-94F6-253ABE63F394}" srcOrd="0" destOrd="0" parTransId="{5A863FF7-1A4F-4815-AEB2-6B8AE8122CB6}" sibTransId="{D093E09D-48BE-4734-A8CB-3EA421FA1686}"/>
    <dgm:cxn modelId="{BC8A919E-2775-4D2A-A266-FCE4D38542BA}" type="presOf" srcId="{07277981-A19A-4106-B43A-19BDA02F2A68}" destId="{022D2B46-8AD3-429D-A681-5A2CC75A4137}" srcOrd="0" destOrd="0" presId="urn:microsoft.com/office/officeart/2005/8/layout/cycle3"/>
    <dgm:cxn modelId="{57844FA6-F260-4F7A-BAF0-D5F249F8CBE5}" type="presOf" srcId="{A1012C99-BAE8-4B77-8DED-1D186A163C54}" destId="{B789A1DD-C473-49C8-849B-6026F9DED52E}" srcOrd="0" destOrd="0" presId="urn:microsoft.com/office/officeart/2005/8/layout/cycle3"/>
    <dgm:cxn modelId="{F6CEC7BB-9201-4246-BBC0-F59FEC94F280}" type="presOf" srcId="{510E2076-FD60-4E4B-AD4B-1387904CB520}" destId="{CEBBC751-D34F-4643-9E01-B62ADC06B64B}" srcOrd="0" destOrd="0" presId="urn:microsoft.com/office/officeart/2005/8/layout/cycle3"/>
    <dgm:cxn modelId="{C3BA5BCA-0CC0-4832-B96B-099294714FDB}" type="presOf" srcId="{E419A14B-B5A3-4AA7-81A2-8956F45E4149}" destId="{F0073E29-15C0-457A-B09E-034230C30B10}" srcOrd="0" destOrd="0" presId="urn:microsoft.com/office/officeart/2005/8/layout/cycle3"/>
    <dgm:cxn modelId="{E8C013D0-8FCC-4189-8997-466822E2B1BA}" type="presOf" srcId="{BB03F91A-DB21-4891-BE16-DB40A2CEEDC9}" destId="{AD777FB1-5824-417F-BD8E-28B67659BB99}" srcOrd="0" destOrd="0" presId="urn:microsoft.com/office/officeart/2005/8/layout/cycle3"/>
    <dgm:cxn modelId="{EDEBCFDD-93B9-4852-8F05-D7D3328AFD9C}" srcId="{BB03F91A-DB21-4891-BE16-DB40A2CEEDC9}" destId="{07277981-A19A-4106-B43A-19BDA02F2A68}" srcOrd="6" destOrd="0" parTransId="{409B3219-3EE6-4599-91CB-25320EFF68F5}" sibTransId="{820C0A6F-1C38-4095-9430-C594F54A2166}"/>
    <dgm:cxn modelId="{9A253FF7-D289-4050-8FA6-29133BC6B8ED}" type="presOf" srcId="{DFABBA00-AC1B-4CFF-B5CA-277A5D93B0AA}" destId="{9D9989C3-ACDC-4CC2-B992-C0F7BCCDD1B5}" srcOrd="0" destOrd="0" presId="urn:microsoft.com/office/officeart/2005/8/layout/cycle3"/>
    <dgm:cxn modelId="{E83C011A-7A56-4302-84A1-82B77CD32116}" type="presParOf" srcId="{AD777FB1-5824-417F-BD8E-28B67659BB99}" destId="{425F8E0D-68AE-4447-9B22-786E02426E49}" srcOrd="0" destOrd="0" presId="urn:microsoft.com/office/officeart/2005/8/layout/cycle3"/>
    <dgm:cxn modelId="{36F61F27-02B6-41B0-A803-21394AF4058B}" type="presParOf" srcId="{425F8E0D-68AE-4447-9B22-786E02426E49}" destId="{86257306-B139-4DAF-9E02-5846E2D96B52}" srcOrd="0" destOrd="0" presId="urn:microsoft.com/office/officeart/2005/8/layout/cycle3"/>
    <dgm:cxn modelId="{20539EDA-871C-4424-AE43-7B55AB3E1A31}" type="presParOf" srcId="{425F8E0D-68AE-4447-9B22-786E02426E49}" destId="{67BBB295-D9A4-452A-BDE0-DDDF54AB4AE5}" srcOrd="1" destOrd="0" presId="urn:microsoft.com/office/officeart/2005/8/layout/cycle3"/>
    <dgm:cxn modelId="{309EAD2D-2DFC-4839-95E3-80EEE348F3F1}" type="presParOf" srcId="{425F8E0D-68AE-4447-9B22-786E02426E49}" destId="{0C512727-9CA4-4044-B306-B17577FF1FF6}" srcOrd="2" destOrd="0" presId="urn:microsoft.com/office/officeart/2005/8/layout/cycle3"/>
    <dgm:cxn modelId="{508D7CBC-15C8-49FD-AD7C-C52EFF59FF4A}" type="presParOf" srcId="{425F8E0D-68AE-4447-9B22-786E02426E49}" destId="{9D9989C3-ACDC-4CC2-B992-C0F7BCCDD1B5}" srcOrd="3" destOrd="0" presId="urn:microsoft.com/office/officeart/2005/8/layout/cycle3"/>
    <dgm:cxn modelId="{DEE986DB-2158-49F0-8B29-502DDFF049A9}" type="presParOf" srcId="{425F8E0D-68AE-4447-9B22-786E02426E49}" destId="{CEBBC751-D34F-4643-9E01-B62ADC06B64B}" srcOrd="4" destOrd="0" presId="urn:microsoft.com/office/officeart/2005/8/layout/cycle3"/>
    <dgm:cxn modelId="{A85D9AB7-43D7-43E6-9777-FF668AFD12C5}" type="presParOf" srcId="{425F8E0D-68AE-4447-9B22-786E02426E49}" destId="{F0073E29-15C0-457A-B09E-034230C30B10}" srcOrd="5" destOrd="0" presId="urn:microsoft.com/office/officeart/2005/8/layout/cycle3"/>
    <dgm:cxn modelId="{34DBC390-5423-4DEA-ADED-6DAC9995C282}" type="presParOf" srcId="{425F8E0D-68AE-4447-9B22-786E02426E49}" destId="{78F93219-ECC3-4D6B-8415-79B2C2BD6004}" srcOrd="6" destOrd="0" presId="urn:microsoft.com/office/officeart/2005/8/layout/cycle3"/>
    <dgm:cxn modelId="{8ECFBA5F-743F-4E03-A272-683A48385139}" type="presParOf" srcId="{425F8E0D-68AE-4447-9B22-786E02426E49}" destId="{022D2B46-8AD3-429D-A681-5A2CC75A4137}" srcOrd="7" destOrd="0" presId="urn:microsoft.com/office/officeart/2005/8/layout/cycle3"/>
    <dgm:cxn modelId="{8EDB08B9-60BE-4FD2-969B-998B6D9714ED}" type="presParOf" srcId="{425F8E0D-68AE-4447-9B22-786E02426E49}" destId="{97F0CE95-8879-41AD-B59E-05D435681506}" srcOrd="8" destOrd="0" presId="urn:microsoft.com/office/officeart/2005/8/layout/cycle3"/>
    <dgm:cxn modelId="{33EFE0C8-DB1F-4285-A3EA-4A23FA35DFD5}" type="presParOf" srcId="{425F8E0D-68AE-4447-9B22-786E02426E49}" destId="{B789A1DD-C473-49C8-849B-6026F9DED52E}"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7BCA74-BAA7-4018-842C-6EBBEABB206A}" type="doc">
      <dgm:prSet loTypeId="urn:microsoft.com/office/officeart/2005/8/layout/bProcess3" loCatId="process" qsTypeId="urn:microsoft.com/office/officeart/2005/8/quickstyle/3d1" qsCatId="3D" csTypeId="urn:microsoft.com/office/officeart/2005/8/colors/accent1_2" csCatId="accent1" phldr="1"/>
      <dgm:spPr/>
      <dgm:t>
        <a:bodyPr/>
        <a:lstStyle/>
        <a:p>
          <a:endParaRPr lang="en-US"/>
        </a:p>
      </dgm:t>
    </dgm:pt>
    <dgm:pt modelId="{246B6F7A-E4B0-4181-8DD5-746EAA1A493B}">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a:t>Create Asset Master</a:t>
          </a:r>
        </a:p>
      </dgm:t>
    </dgm:pt>
    <dgm:pt modelId="{D1035734-1521-4258-B9BB-2D20FAEFF82D}" type="parTrans" cxnId="{7BFA0CD5-FD76-45D5-B58C-C7105DEFDB35}">
      <dgm:prSet/>
      <dgm:spPr/>
      <dgm:t>
        <a:bodyPr/>
        <a:lstStyle/>
        <a:p>
          <a:endParaRPr lang="en-US"/>
        </a:p>
      </dgm:t>
    </dgm:pt>
    <dgm:pt modelId="{DFAEE0F6-D6CC-4611-8CCC-047E23E0521B}" type="sibTrans" cxnId="{7BFA0CD5-FD76-45D5-B58C-C7105DEFDB35}">
      <dgm:prSet/>
      <dgm:spPr/>
      <dgm:t>
        <a:bodyPr/>
        <a:lstStyle/>
        <a:p>
          <a:endParaRPr lang="en-US"/>
        </a:p>
      </dgm:t>
    </dgm:pt>
    <dgm:pt modelId="{B7D31239-77DB-4EBF-B803-A59C55480704}">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Manually Update Equipment (vehicle)</a:t>
          </a:r>
        </a:p>
      </dgm:t>
    </dgm:pt>
    <dgm:pt modelId="{392B7355-D6F3-4AA8-904D-8DE93D406AD8}" type="parTrans" cxnId="{796E9CB8-3698-4A87-B6F5-0F866DC865D7}">
      <dgm:prSet/>
      <dgm:spPr/>
      <dgm:t>
        <a:bodyPr/>
        <a:lstStyle/>
        <a:p>
          <a:endParaRPr lang="en-US"/>
        </a:p>
      </dgm:t>
    </dgm:pt>
    <dgm:pt modelId="{15FD1724-7CAB-40DF-91F8-1623A8955874}" type="sibTrans" cxnId="{796E9CB8-3698-4A87-B6F5-0F866DC865D7}">
      <dgm:prSet/>
      <dgm:spPr/>
      <dgm:t>
        <a:bodyPr/>
        <a:lstStyle/>
        <a:p>
          <a:endParaRPr lang="en-US"/>
        </a:p>
      </dgm:t>
    </dgm:pt>
    <dgm:pt modelId="{B592D0E0-3B16-4A3A-8BE2-4639CF784F42}">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err="1"/>
            <a:t>VinTelligence</a:t>
          </a:r>
          <a:r>
            <a:rPr lang="en-US" dirty="0"/>
            <a:t> Updates Equipment (vehicle)</a:t>
          </a:r>
        </a:p>
      </dgm:t>
    </dgm:pt>
    <dgm:pt modelId="{EFCBA0D5-48A9-4E05-91A4-31D873EEC19E}" type="parTrans" cxnId="{22D103EC-CA0D-4B03-AC03-713BCD1DA0E0}">
      <dgm:prSet/>
      <dgm:spPr/>
      <dgm:t>
        <a:bodyPr/>
        <a:lstStyle/>
        <a:p>
          <a:endParaRPr lang="en-US"/>
        </a:p>
      </dgm:t>
    </dgm:pt>
    <dgm:pt modelId="{4364E7D2-8656-4C84-877F-76E6F75FD3EC}" type="sibTrans" cxnId="{22D103EC-CA0D-4B03-AC03-713BCD1DA0E0}">
      <dgm:prSet/>
      <dgm:spPr/>
      <dgm:t>
        <a:bodyPr/>
        <a:lstStyle/>
        <a:p>
          <a:endParaRPr lang="en-US"/>
        </a:p>
      </dgm:t>
    </dgm:pt>
    <dgm:pt modelId="{F89A0797-B03A-47F2-BD7C-61D2AFF91C52}">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Enter Initial Measurement Documents</a:t>
          </a:r>
        </a:p>
      </dgm:t>
    </dgm:pt>
    <dgm:pt modelId="{4DD48EBC-A5B8-4580-B7C4-C38564916372}" type="parTrans" cxnId="{9D7C144B-B064-4718-A393-5F5A26EFDE8C}">
      <dgm:prSet/>
      <dgm:spPr/>
      <dgm:t>
        <a:bodyPr/>
        <a:lstStyle/>
        <a:p>
          <a:endParaRPr lang="en-US"/>
        </a:p>
      </dgm:t>
    </dgm:pt>
    <dgm:pt modelId="{0DB152E8-774B-4448-BAE2-46BF69E48C6B}" type="sibTrans" cxnId="{9D7C144B-B064-4718-A393-5F5A26EFDE8C}">
      <dgm:prSet/>
      <dgm:spPr/>
      <dgm:t>
        <a:bodyPr/>
        <a:lstStyle/>
        <a:p>
          <a:endParaRPr lang="en-US"/>
        </a:p>
      </dgm:t>
    </dgm:pt>
    <dgm:pt modelId="{86976E1C-BA76-4D54-B6F6-E2E636467495}">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Establish Driver Assignment (if needed)</a:t>
          </a:r>
        </a:p>
      </dgm:t>
    </dgm:pt>
    <dgm:pt modelId="{C87F058B-4B74-41C4-B707-A10AB52ECCE8}" type="parTrans" cxnId="{CA5F7560-98B6-4CDE-A4ED-BB9FCC7FC3EC}">
      <dgm:prSet/>
      <dgm:spPr/>
      <dgm:t>
        <a:bodyPr/>
        <a:lstStyle/>
        <a:p>
          <a:endParaRPr lang="en-US"/>
        </a:p>
      </dgm:t>
    </dgm:pt>
    <dgm:pt modelId="{B60C8F2B-4910-4B8E-A445-BE737E799ACF}" type="sibTrans" cxnId="{CA5F7560-98B6-4CDE-A4ED-BB9FCC7FC3EC}">
      <dgm:prSet/>
      <dgm:spPr/>
      <dgm:t>
        <a:bodyPr/>
        <a:lstStyle/>
        <a:p>
          <a:endParaRPr lang="en-US"/>
        </a:p>
      </dgm:t>
    </dgm:pt>
    <dgm:pt modelId="{DD109048-0341-41C0-875F-12C8AB4D94E7}" type="pres">
      <dgm:prSet presAssocID="{727BCA74-BAA7-4018-842C-6EBBEABB206A}" presName="Name0" presStyleCnt="0">
        <dgm:presLayoutVars>
          <dgm:dir/>
          <dgm:resizeHandles val="exact"/>
        </dgm:presLayoutVars>
      </dgm:prSet>
      <dgm:spPr/>
    </dgm:pt>
    <dgm:pt modelId="{4BFD5216-E85E-45A5-8435-E8FF74953B78}" type="pres">
      <dgm:prSet presAssocID="{246B6F7A-E4B0-4181-8DD5-746EAA1A493B}" presName="node" presStyleLbl="node1" presStyleIdx="0" presStyleCnt="5">
        <dgm:presLayoutVars>
          <dgm:bulletEnabled val="1"/>
        </dgm:presLayoutVars>
      </dgm:prSet>
      <dgm:spPr/>
    </dgm:pt>
    <dgm:pt modelId="{3CDB95FC-CA6C-4F92-BDCB-0C6041AEDEB3}" type="pres">
      <dgm:prSet presAssocID="{DFAEE0F6-D6CC-4611-8CCC-047E23E0521B}" presName="sibTrans" presStyleLbl="sibTrans1D1" presStyleIdx="0" presStyleCnt="4"/>
      <dgm:spPr/>
    </dgm:pt>
    <dgm:pt modelId="{D8F181C1-360A-487F-8F2C-03FC93C1B21F}" type="pres">
      <dgm:prSet presAssocID="{DFAEE0F6-D6CC-4611-8CCC-047E23E0521B}" presName="connectorText" presStyleLbl="sibTrans1D1" presStyleIdx="0" presStyleCnt="4"/>
      <dgm:spPr/>
    </dgm:pt>
    <dgm:pt modelId="{6816C222-56F1-48BD-82CF-C9BA516BC4CB}" type="pres">
      <dgm:prSet presAssocID="{B7D31239-77DB-4EBF-B803-A59C55480704}" presName="node" presStyleLbl="node1" presStyleIdx="1" presStyleCnt="5">
        <dgm:presLayoutVars>
          <dgm:bulletEnabled val="1"/>
        </dgm:presLayoutVars>
      </dgm:prSet>
      <dgm:spPr/>
    </dgm:pt>
    <dgm:pt modelId="{5402E055-5E56-42A0-A54A-DAA17CFC17BA}" type="pres">
      <dgm:prSet presAssocID="{15FD1724-7CAB-40DF-91F8-1623A8955874}" presName="sibTrans" presStyleLbl="sibTrans1D1" presStyleIdx="1" presStyleCnt="4"/>
      <dgm:spPr/>
    </dgm:pt>
    <dgm:pt modelId="{979259F3-BB73-479E-A83B-807D47A1B2D4}" type="pres">
      <dgm:prSet presAssocID="{15FD1724-7CAB-40DF-91F8-1623A8955874}" presName="connectorText" presStyleLbl="sibTrans1D1" presStyleIdx="1" presStyleCnt="4"/>
      <dgm:spPr/>
    </dgm:pt>
    <dgm:pt modelId="{ADD9F2DD-A402-43EC-80E1-8CB5FF388A24}" type="pres">
      <dgm:prSet presAssocID="{B592D0E0-3B16-4A3A-8BE2-4639CF784F42}" presName="node" presStyleLbl="node1" presStyleIdx="2" presStyleCnt="5">
        <dgm:presLayoutVars>
          <dgm:bulletEnabled val="1"/>
        </dgm:presLayoutVars>
      </dgm:prSet>
      <dgm:spPr/>
    </dgm:pt>
    <dgm:pt modelId="{A5334B14-86AE-49BB-BD2B-DD280002BD86}" type="pres">
      <dgm:prSet presAssocID="{4364E7D2-8656-4C84-877F-76E6F75FD3EC}" presName="sibTrans" presStyleLbl="sibTrans1D1" presStyleIdx="2" presStyleCnt="4"/>
      <dgm:spPr/>
    </dgm:pt>
    <dgm:pt modelId="{12A33300-2C9F-4B4D-8847-BD1538DA303A}" type="pres">
      <dgm:prSet presAssocID="{4364E7D2-8656-4C84-877F-76E6F75FD3EC}" presName="connectorText" presStyleLbl="sibTrans1D1" presStyleIdx="2" presStyleCnt="4"/>
      <dgm:spPr/>
    </dgm:pt>
    <dgm:pt modelId="{FAB84D42-849D-4559-9857-DE64B46F49C4}" type="pres">
      <dgm:prSet presAssocID="{F89A0797-B03A-47F2-BD7C-61D2AFF91C52}" presName="node" presStyleLbl="node1" presStyleIdx="3" presStyleCnt="5">
        <dgm:presLayoutVars>
          <dgm:bulletEnabled val="1"/>
        </dgm:presLayoutVars>
      </dgm:prSet>
      <dgm:spPr/>
    </dgm:pt>
    <dgm:pt modelId="{99A9322C-5684-4298-B854-1C3F0063DF70}" type="pres">
      <dgm:prSet presAssocID="{0DB152E8-774B-4448-BAE2-46BF69E48C6B}" presName="sibTrans" presStyleLbl="sibTrans1D1" presStyleIdx="3" presStyleCnt="4"/>
      <dgm:spPr/>
    </dgm:pt>
    <dgm:pt modelId="{4E1479C2-A84B-4A5A-A31F-43AF18983C1B}" type="pres">
      <dgm:prSet presAssocID="{0DB152E8-774B-4448-BAE2-46BF69E48C6B}" presName="connectorText" presStyleLbl="sibTrans1D1" presStyleIdx="3" presStyleCnt="4"/>
      <dgm:spPr/>
    </dgm:pt>
    <dgm:pt modelId="{2F81D6A7-918F-4F52-A4EB-942E431F2314}" type="pres">
      <dgm:prSet presAssocID="{86976E1C-BA76-4D54-B6F6-E2E636467495}" presName="node" presStyleLbl="node1" presStyleIdx="4" presStyleCnt="5">
        <dgm:presLayoutVars>
          <dgm:bulletEnabled val="1"/>
        </dgm:presLayoutVars>
      </dgm:prSet>
      <dgm:spPr/>
    </dgm:pt>
  </dgm:ptLst>
  <dgm:cxnLst>
    <dgm:cxn modelId="{FC154309-5FD0-4D41-B49A-16AFB7D9EF4D}" type="presOf" srcId="{B592D0E0-3B16-4A3A-8BE2-4639CF784F42}" destId="{ADD9F2DD-A402-43EC-80E1-8CB5FF388A24}" srcOrd="0" destOrd="0" presId="urn:microsoft.com/office/officeart/2005/8/layout/bProcess3"/>
    <dgm:cxn modelId="{3A276D16-81FB-4F7B-8529-EE8F594364E2}" type="presOf" srcId="{F89A0797-B03A-47F2-BD7C-61D2AFF91C52}" destId="{FAB84D42-849D-4559-9857-DE64B46F49C4}" srcOrd="0" destOrd="0" presId="urn:microsoft.com/office/officeart/2005/8/layout/bProcess3"/>
    <dgm:cxn modelId="{F539D122-8502-4669-9F77-2A962DCC5934}" type="presOf" srcId="{DFAEE0F6-D6CC-4611-8CCC-047E23E0521B}" destId="{D8F181C1-360A-487F-8F2C-03FC93C1B21F}" srcOrd="1" destOrd="0" presId="urn:microsoft.com/office/officeart/2005/8/layout/bProcess3"/>
    <dgm:cxn modelId="{1A20902B-852F-4D00-BDC6-701E121DCD56}" type="presOf" srcId="{0DB152E8-774B-4448-BAE2-46BF69E48C6B}" destId="{4E1479C2-A84B-4A5A-A31F-43AF18983C1B}" srcOrd="1" destOrd="0" presId="urn:microsoft.com/office/officeart/2005/8/layout/bProcess3"/>
    <dgm:cxn modelId="{B3773E3F-378D-469E-A51E-035530A40E0B}" type="presOf" srcId="{0DB152E8-774B-4448-BAE2-46BF69E48C6B}" destId="{99A9322C-5684-4298-B854-1C3F0063DF70}" srcOrd="0" destOrd="0" presId="urn:microsoft.com/office/officeart/2005/8/layout/bProcess3"/>
    <dgm:cxn modelId="{F298EC5B-3DA3-46DF-857F-9DB5FAB1D85A}" type="presOf" srcId="{727BCA74-BAA7-4018-842C-6EBBEABB206A}" destId="{DD109048-0341-41C0-875F-12C8AB4D94E7}" srcOrd="0" destOrd="0" presId="urn:microsoft.com/office/officeart/2005/8/layout/bProcess3"/>
    <dgm:cxn modelId="{10014E5E-0815-47BB-AB74-7376F3E11CF8}" type="presOf" srcId="{15FD1724-7CAB-40DF-91F8-1623A8955874}" destId="{5402E055-5E56-42A0-A54A-DAA17CFC17BA}" srcOrd="0" destOrd="0" presId="urn:microsoft.com/office/officeart/2005/8/layout/bProcess3"/>
    <dgm:cxn modelId="{CA5F7560-98B6-4CDE-A4ED-BB9FCC7FC3EC}" srcId="{727BCA74-BAA7-4018-842C-6EBBEABB206A}" destId="{86976E1C-BA76-4D54-B6F6-E2E636467495}" srcOrd="4" destOrd="0" parTransId="{C87F058B-4B74-41C4-B707-A10AB52ECCE8}" sibTransId="{B60C8F2B-4910-4B8E-A445-BE737E799ACF}"/>
    <dgm:cxn modelId="{9D7C144B-B064-4718-A393-5F5A26EFDE8C}" srcId="{727BCA74-BAA7-4018-842C-6EBBEABB206A}" destId="{F89A0797-B03A-47F2-BD7C-61D2AFF91C52}" srcOrd="3" destOrd="0" parTransId="{4DD48EBC-A5B8-4580-B7C4-C38564916372}" sibTransId="{0DB152E8-774B-4448-BAE2-46BF69E48C6B}"/>
    <dgm:cxn modelId="{0DEC587F-887A-4DE6-96A5-C7F6E2244F57}" type="presOf" srcId="{B7D31239-77DB-4EBF-B803-A59C55480704}" destId="{6816C222-56F1-48BD-82CF-C9BA516BC4CB}" srcOrd="0" destOrd="0" presId="urn:microsoft.com/office/officeart/2005/8/layout/bProcess3"/>
    <dgm:cxn modelId="{07C47F8F-0EE9-4577-9052-176DF8C48D73}" type="presOf" srcId="{15FD1724-7CAB-40DF-91F8-1623A8955874}" destId="{979259F3-BB73-479E-A83B-807D47A1B2D4}" srcOrd="1" destOrd="0" presId="urn:microsoft.com/office/officeart/2005/8/layout/bProcess3"/>
    <dgm:cxn modelId="{79E94A91-A7FD-474D-8B40-6948E46E510F}" type="presOf" srcId="{86976E1C-BA76-4D54-B6F6-E2E636467495}" destId="{2F81D6A7-918F-4F52-A4EB-942E431F2314}" srcOrd="0" destOrd="0" presId="urn:microsoft.com/office/officeart/2005/8/layout/bProcess3"/>
    <dgm:cxn modelId="{92DBE9A8-7FDA-4033-92D2-323559EAF151}" type="presOf" srcId="{246B6F7A-E4B0-4181-8DD5-746EAA1A493B}" destId="{4BFD5216-E85E-45A5-8435-E8FF74953B78}" srcOrd="0" destOrd="0" presId="urn:microsoft.com/office/officeart/2005/8/layout/bProcess3"/>
    <dgm:cxn modelId="{796E9CB8-3698-4A87-B6F5-0F866DC865D7}" srcId="{727BCA74-BAA7-4018-842C-6EBBEABB206A}" destId="{B7D31239-77DB-4EBF-B803-A59C55480704}" srcOrd="1" destOrd="0" parTransId="{392B7355-D6F3-4AA8-904D-8DE93D406AD8}" sibTransId="{15FD1724-7CAB-40DF-91F8-1623A8955874}"/>
    <dgm:cxn modelId="{7DC205CA-F854-4679-89A5-93FA4D6A8E03}" type="presOf" srcId="{4364E7D2-8656-4C84-877F-76E6F75FD3EC}" destId="{A5334B14-86AE-49BB-BD2B-DD280002BD86}" srcOrd="0" destOrd="0" presId="urn:microsoft.com/office/officeart/2005/8/layout/bProcess3"/>
    <dgm:cxn modelId="{3C9CE8CD-E4FB-4936-8980-A5A1D7B03E3E}" type="presOf" srcId="{DFAEE0F6-D6CC-4611-8CCC-047E23E0521B}" destId="{3CDB95FC-CA6C-4F92-BDCB-0C6041AEDEB3}" srcOrd="0" destOrd="0" presId="urn:microsoft.com/office/officeart/2005/8/layout/bProcess3"/>
    <dgm:cxn modelId="{B7FFECD1-F709-426D-A0FB-8FECF867C1BB}" type="presOf" srcId="{4364E7D2-8656-4C84-877F-76E6F75FD3EC}" destId="{12A33300-2C9F-4B4D-8847-BD1538DA303A}" srcOrd="1" destOrd="0" presId="urn:microsoft.com/office/officeart/2005/8/layout/bProcess3"/>
    <dgm:cxn modelId="{7BFA0CD5-FD76-45D5-B58C-C7105DEFDB35}" srcId="{727BCA74-BAA7-4018-842C-6EBBEABB206A}" destId="{246B6F7A-E4B0-4181-8DD5-746EAA1A493B}" srcOrd="0" destOrd="0" parTransId="{D1035734-1521-4258-B9BB-2D20FAEFF82D}" sibTransId="{DFAEE0F6-D6CC-4611-8CCC-047E23E0521B}"/>
    <dgm:cxn modelId="{22D103EC-CA0D-4B03-AC03-713BCD1DA0E0}" srcId="{727BCA74-BAA7-4018-842C-6EBBEABB206A}" destId="{B592D0E0-3B16-4A3A-8BE2-4639CF784F42}" srcOrd="2" destOrd="0" parTransId="{EFCBA0D5-48A9-4E05-91A4-31D873EEC19E}" sibTransId="{4364E7D2-8656-4C84-877F-76E6F75FD3EC}"/>
    <dgm:cxn modelId="{1BE7B199-EF75-4FB4-821C-FAC6FC57472E}" type="presParOf" srcId="{DD109048-0341-41C0-875F-12C8AB4D94E7}" destId="{4BFD5216-E85E-45A5-8435-E8FF74953B78}" srcOrd="0" destOrd="0" presId="urn:microsoft.com/office/officeart/2005/8/layout/bProcess3"/>
    <dgm:cxn modelId="{116B0111-A315-4596-80A1-B57409FFFCCB}" type="presParOf" srcId="{DD109048-0341-41C0-875F-12C8AB4D94E7}" destId="{3CDB95FC-CA6C-4F92-BDCB-0C6041AEDEB3}" srcOrd="1" destOrd="0" presId="urn:microsoft.com/office/officeart/2005/8/layout/bProcess3"/>
    <dgm:cxn modelId="{ED5EF5A8-1389-46FA-9F21-5309A75405B7}" type="presParOf" srcId="{3CDB95FC-CA6C-4F92-BDCB-0C6041AEDEB3}" destId="{D8F181C1-360A-487F-8F2C-03FC93C1B21F}" srcOrd="0" destOrd="0" presId="urn:microsoft.com/office/officeart/2005/8/layout/bProcess3"/>
    <dgm:cxn modelId="{0AA0A1F0-2882-43B1-9E67-A1902B9A70A5}" type="presParOf" srcId="{DD109048-0341-41C0-875F-12C8AB4D94E7}" destId="{6816C222-56F1-48BD-82CF-C9BA516BC4CB}" srcOrd="2" destOrd="0" presId="urn:microsoft.com/office/officeart/2005/8/layout/bProcess3"/>
    <dgm:cxn modelId="{C2254FAC-A28A-4645-AAE4-F38CA4D1D9D6}" type="presParOf" srcId="{DD109048-0341-41C0-875F-12C8AB4D94E7}" destId="{5402E055-5E56-42A0-A54A-DAA17CFC17BA}" srcOrd="3" destOrd="0" presId="urn:microsoft.com/office/officeart/2005/8/layout/bProcess3"/>
    <dgm:cxn modelId="{F80AB485-93C3-4FB9-B17B-D787D61070C9}" type="presParOf" srcId="{5402E055-5E56-42A0-A54A-DAA17CFC17BA}" destId="{979259F3-BB73-479E-A83B-807D47A1B2D4}" srcOrd="0" destOrd="0" presId="urn:microsoft.com/office/officeart/2005/8/layout/bProcess3"/>
    <dgm:cxn modelId="{E674308C-D3F9-4D9F-8FB7-97EB3C476F65}" type="presParOf" srcId="{DD109048-0341-41C0-875F-12C8AB4D94E7}" destId="{ADD9F2DD-A402-43EC-80E1-8CB5FF388A24}" srcOrd="4" destOrd="0" presId="urn:microsoft.com/office/officeart/2005/8/layout/bProcess3"/>
    <dgm:cxn modelId="{FBEDD2AE-BF27-413B-B40C-E9B22FA7F080}" type="presParOf" srcId="{DD109048-0341-41C0-875F-12C8AB4D94E7}" destId="{A5334B14-86AE-49BB-BD2B-DD280002BD86}" srcOrd="5" destOrd="0" presId="urn:microsoft.com/office/officeart/2005/8/layout/bProcess3"/>
    <dgm:cxn modelId="{0E6AB316-CDF7-44EF-B6DC-A2E045466209}" type="presParOf" srcId="{A5334B14-86AE-49BB-BD2B-DD280002BD86}" destId="{12A33300-2C9F-4B4D-8847-BD1538DA303A}" srcOrd="0" destOrd="0" presId="urn:microsoft.com/office/officeart/2005/8/layout/bProcess3"/>
    <dgm:cxn modelId="{F769FD74-8AC5-4B4C-BF81-6EC8599D8F80}" type="presParOf" srcId="{DD109048-0341-41C0-875F-12C8AB4D94E7}" destId="{FAB84D42-849D-4559-9857-DE64B46F49C4}" srcOrd="6" destOrd="0" presId="urn:microsoft.com/office/officeart/2005/8/layout/bProcess3"/>
    <dgm:cxn modelId="{5B16C9B7-1918-4237-9A59-F5CE058A8813}" type="presParOf" srcId="{DD109048-0341-41C0-875F-12C8AB4D94E7}" destId="{99A9322C-5684-4298-B854-1C3F0063DF70}" srcOrd="7" destOrd="0" presId="urn:microsoft.com/office/officeart/2005/8/layout/bProcess3"/>
    <dgm:cxn modelId="{E0E15AFF-9B4C-45A4-B070-B7600AF73243}" type="presParOf" srcId="{99A9322C-5684-4298-B854-1C3F0063DF70}" destId="{4E1479C2-A84B-4A5A-A31F-43AF18983C1B}" srcOrd="0" destOrd="0" presId="urn:microsoft.com/office/officeart/2005/8/layout/bProcess3"/>
    <dgm:cxn modelId="{CFBB19A7-29B2-41C2-95EF-24CF80BBF241}" type="presParOf" srcId="{DD109048-0341-41C0-875F-12C8AB4D94E7}" destId="{2F81D6A7-918F-4F52-A4EB-942E431F2314}"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D0A4F0-A016-486A-B8E6-AAF06481063A}" type="doc">
      <dgm:prSet loTypeId="urn:microsoft.com/office/officeart/2005/8/layout/vList3" loCatId="list" qsTypeId="urn:microsoft.com/office/officeart/2005/8/quickstyle/simple3" qsCatId="simple" csTypeId="urn:microsoft.com/office/officeart/2005/8/colors/accent1_2" csCatId="accent1" phldr="1"/>
      <dgm:spPr/>
    </dgm:pt>
    <dgm:pt modelId="{2BB02269-21BB-4BD9-8B3D-C608243A974A}">
      <dgm:prSet phldrT="[Text]"/>
      <dgm:spPr/>
      <dgm:t>
        <a:bodyPr/>
        <a:lstStyle/>
        <a:p>
          <a:r>
            <a:rPr lang="en-US" dirty="0">
              <a:ea typeface="+mj-ea"/>
              <a:cs typeface="Arial" pitchFamily="34" charset="0"/>
            </a:rPr>
            <a:t>Allow FuelMan to post Cost and Odometer Readings</a:t>
          </a:r>
          <a:endParaRPr lang="en-US" dirty="0"/>
        </a:p>
      </dgm:t>
    </dgm:pt>
    <dgm:pt modelId="{31D4B097-EAF6-4EB1-B069-3AD62081785D}" type="parTrans" cxnId="{D3731ED0-BD1E-4C97-BDB1-97E57C3AC4EC}">
      <dgm:prSet/>
      <dgm:spPr/>
      <dgm:t>
        <a:bodyPr/>
        <a:lstStyle/>
        <a:p>
          <a:endParaRPr lang="en-US"/>
        </a:p>
      </dgm:t>
    </dgm:pt>
    <dgm:pt modelId="{1994331F-91A1-4EB3-BD8D-D9120F3E56FA}" type="sibTrans" cxnId="{D3731ED0-BD1E-4C97-BDB1-97E57C3AC4EC}">
      <dgm:prSet/>
      <dgm:spPr/>
      <dgm:t>
        <a:bodyPr/>
        <a:lstStyle/>
        <a:p>
          <a:endParaRPr lang="en-US"/>
        </a:p>
      </dgm:t>
    </dgm:pt>
    <dgm:pt modelId="{8F361504-DD7F-4801-8582-ACC4212A6F13}">
      <dgm:prSet phldrT="[Text]"/>
      <dgm:spPr/>
      <dgm:t>
        <a:bodyPr/>
        <a:lstStyle/>
        <a:p>
          <a:r>
            <a:rPr lang="en-US" dirty="0">
              <a:ea typeface="+mj-ea"/>
              <a:cs typeface="Arial" pitchFamily="34" charset="0"/>
            </a:rPr>
            <a:t>Synchronize the Asset and Equipment Record statuses</a:t>
          </a:r>
          <a:endParaRPr lang="en-US" dirty="0"/>
        </a:p>
      </dgm:t>
    </dgm:pt>
    <dgm:pt modelId="{88F7C393-0464-4C20-9203-21A9AD24F3F9}" type="parTrans" cxnId="{29A1B917-D266-40A7-A755-A3B415BEF7C6}">
      <dgm:prSet/>
      <dgm:spPr/>
      <dgm:t>
        <a:bodyPr/>
        <a:lstStyle/>
        <a:p>
          <a:endParaRPr lang="en-US"/>
        </a:p>
      </dgm:t>
    </dgm:pt>
    <dgm:pt modelId="{FFBA5426-5EDF-4064-A781-4E3D587846D7}" type="sibTrans" cxnId="{29A1B917-D266-40A7-A755-A3B415BEF7C6}">
      <dgm:prSet/>
      <dgm:spPr/>
      <dgm:t>
        <a:bodyPr/>
        <a:lstStyle/>
        <a:p>
          <a:endParaRPr lang="en-US"/>
        </a:p>
      </dgm:t>
    </dgm:pt>
    <dgm:pt modelId="{72F91304-3C70-4CB4-8FA8-25BD83038F13}">
      <dgm:prSet phldrT="[Text]"/>
      <dgm:spPr/>
      <dgm:t>
        <a:bodyPr/>
        <a:lstStyle/>
        <a:p>
          <a:r>
            <a:rPr lang="en-US" dirty="0">
              <a:ea typeface="+mj-ea"/>
              <a:cs typeface="Arial" pitchFamily="34" charset="0"/>
            </a:rPr>
            <a:t>Capture Driver Assignment Types</a:t>
          </a:r>
        </a:p>
      </dgm:t>
    </dgm:pt>
    <dgm:pt modelId="{6CB10D04-F56B-40A2-A1C0-C20AF7665B1F}" type="parTrans" cxnId="{4688F1BB-08CC-462F-9B32-A41AAAF5A317}">
      <dgm:prSet/>
      <dgm:spPr/>
      <dgm:t>
        <a:bodyPr/>
        <a:lstStyle/>
        <a:p>
          <a:endParaRPr lang="en-US"/>
        </a:p>
      </dgm:t>
    </dgm:pt>
    <dgm:pt modelId="{69327333-EA32-4838-8693-E2CC174166F7}" type="sibTrans" cxnId="{4688F1BB-08CC-462F-9B32-A41AAAF5A317}">
      <dgm:prSet/>
      <dgm:spPr/>
      <dgm:t>
        <a:bodyPr/>
        <a:lstStyle/>
        <a:p>
          <a:endParaRPr lang="en-US"/>
        </a:p>
      </dgm:t>
    </dgm:pt>
    <dgm:pt modelId="{DC58DDEE-77CF-4C1E-9C38-2631E7992D8A}">
      <dgm:prSet phldrT="[Text]"/>
      <dgm:spPr/>
      <dgm:t>
        <a:bodyPr/>
        <a:lstStyle/>
        <a:p>
          <a:r>
            <a:rPr lang="en-US" dirty="0">
              <a:ea typeface="+mj-ea"/>
              <a:cs typeface="Arial" pitchFamily="34" charset="0"/>
            </a:rPr>
            <a:t>Initiate </a:t>
          </a:r>
          <a:r>
            <a:rPr lang="en-US" dirty="0" err="1">
              <a:ea typeface="+mj-ea"/>
              <a:cs typeface="Arial" pitchFamily="34" charset="0"/>
            </a:rPr>
            <a:t>VinTelligence</a:t>
          </a:r>
          <a:r>
            <a:rPr lang="en-US" dirty="0">
              <a:ea typeface="+mj-ea"/>
              <a:cs typeface="Arial" pitchFamily="34" charset="0"/>
            </a:rPr>
            <a:t> to standardize descriptive information about the vehicle</a:t>
          </a:r>
          <a:endParaRPr lang="en-US" dirty="0"/>
        </a:p>
      </dgm:t>
    </dgm:pt>
    <dgm:pt modelId="{6BF36EEA-8C3A-4003-946E-AD208E06337A}" type="parTrans" cxnId="{C49309F8-5138-4BB4-A0C9-5E477C04562A}">
      <dgm:prSet/>
      <dgm:spPr/>
      <dgm:t>
        <a:bodyPr/>
        <a:lstStyle/>
        <a:p>
          <a:endParaRPr lang="en-US"/>
        </a:p>
      </dgm:t>
    </dgm:pt>
    <dgm:pt modelId="{05F22ED6-2FBA-427C-9C93-164CE35586CF}" type="sibTrans" cxnId="{C49309F8-5138-4BB4-A0C9-5E477C04562A}">
      <dgm:prSet/>
      <dgm:spPr/>
      <dgm:t>
        <a:bodyPr/>
        <a:lstStyle/>
        <a:p>
          <a:endParaRPr lang="en-US"/>
        </a:p>
      </dgm:t>
    </dgm:pt>
    <dgm:pt modelId="{6976C45C-6065-405B-A9D0-EC6825CFF3CF}">
      <dgm:prSet/>
      <dgm:spPr/>
      <dgm:t>
        <a:bodyPr/>
        <a:lstStyle/>
        <a:p>
          <a:r>
            <a:rPr lang="en-US" dirty="0">
              <a:ea typeface="+mj-ea"/>
              <a:cs typeface="Arial" pitchFamily="34" charset="0"/>
            </a:rPr>
            <a:t>Enter Location</a:t>
          </a:r>
        </a:p>
      </dgm:t>
    </dgm:pt>
    <dgm:pt modelId="{30307A2A-9CA2-487F-ACFB-9301203A40D0}" type="parTrans" cxnId="{ECBB4BD9-9CA9-4B64-A47A-DD57C75BD364}">
      <dgm:prSet/>
      <dgm:spPr/>
      <dgm:t>
        <a:bodyPr/>
        <a:lstStyle/>
        <a:p>
          <a:endParaRPr lang="en-US"/>
        </a:p>
      </dgm:t>
    </dgm:pt>
    <dgm:pt modelId="{5158F298-C592-4863-B618-E31FAC614D60}" type="sibTrans" cxnId="{ECBB4BD9-9CA9-4B64-A47A-DD57C75BD364}">
      <dgm:prSet/>
      <dgm:spPr/>
      <dgm:t>
        <a:bodyPr/>
        <a:lstStyle/>
        <a:p>
          <a:endParaRPr lang="en-US"/>
        </a:p>
      </dgm:t>
    </dgm:pt>
    <dgm:pt modelId="{FB762C70-76D4-4A35-AA06-A0C6DEE10F1A}" type="pres">
      <dgm:prSet presAssocID="{A8D0A4F0-A016-486A-B8E6-AAF06481063A}" presName="linearFlow" presStyleCnt="0">
        <dgm:presLayoutVars>
          <dgm:dir/>
          <dgm:resizeHandles val="exact"/>
        </dgm:presLayoutVars>
      </dgm:prSet>
      <dgm:spPr/>
    </dgm:pt>
    <dgm:pt modelId="{0C5ADB7D-AA1C-44A7-A4A8-B706BA6C5C69}" type="pres">
      <dgm:prSet presAssocID="{2BB02269-21BB-4BD9-8B3D-C608243A974A}" presName="composite" presStyleCnt="0"/>
      <dgm:spPr/>
    </dgm:pt>
    <dgm:pt modelId="{7FC0B70A-267B-4985-90F0-7254C4064FC6}" type="pres">
      <dgm:prSet presAssocID="{2BB02269-21BB-4BD9-8B3D-C608243A974A}" presName="imgShp" presStyleLbl="fgImgPlace1" presStyleIdx="0" presStyleCnt="5" custScaleX="106336" custScaleY="100757"/>
      <dgm:spPr>
        <a:blipFill rotWithShape="1">
          <a:blip xmlns:r="http://schemas.openxmlformats.org/officeDocument/2006/relationships" r:embed="rId1"/>
          <a:stretch>
            <a:fillRect/>
          </a:stretch>
        </a:blipFill>
      </dgm:spPr>
    </dgm:pt>
    <dgm:pt modelId="{F2BA49EC-DF97-4AE9-8D40-623C20DA4A34}" type="pres">
      <dgm:prSet presAssocID="{2BB02269-21BB-4BD9-8B3D-C608243A974A}" presName="txShp" presStyleLbl="node1" presStyleIdx="0" presStyleCnt="5">
        <dgm:presLayoutVars>
          <dgm:bulletEnabled val="1"/>
        </dgm:presLayoutVars>
      </dgm:prSet>
      <dgm:spPr/>
    </dgm:pt>
    <dgm:pt modelId="{E17C98FF-F058-4B01-9C41-A488B6D112A5}" type="pres">
      <dgm:prSet presAssocID="{1994331F-91A1-4EB3-BD8D-D9120F3E56FA}" presName="spacing" presStyleCnt="0"/>
      <dgm:spPr/>
    </dgm:pt>
    <dgm:pt modelId="{3320787D-71BB-406B-848A-FF6A46C99B70}" type="pres">
      <dgm:prSet presAssocID="{8F361504-DD7F-4801-8582-ACC4212A6F13}" presName="composite" presStyleCnt="0"/>
      <dgm:spPr/>
    </dgm:pt>
    <dgm:pt modelId="{C7FCD4F1-9936-47F0-877A-AD201B0B5175}" type="pres">
      <dgm:prSet presAssocID="{8F361504-DD7F-4801-8582-ACC4212A6F13}" presName="imgShp" presStyleLbl="fgImgPlace1" presStyleIdx="1" presStyleCnt="5"/>
      <dgm:spPr>
        <a:blipFill rotWithShape="1">
          <a:blip xmlns:r="http://schemas.openxmlformats.org/officeDocument/2006/relationships" r:embed="rId1"/>
          <a:stretch>
            <a:fillRect/>
          </a:stretch>
        </a:blipFill>
      </dgm:spPr>
    </dgm:pt>
    <dgm:pt modelId="{23790C18-DB7C-47F7-A45F-5A61843DD189}" type="pres">
      <dgm:prSet presAssocID="{8F361504-DD7F-4801-8582-ACC4212A6F13}" presName="txShp" presStyleLbl="node1" presStyleIdx="1" presStyleCnt="5">
        <dgm:presLayoutVars>
          <dgm:bulletEnabled val="1"/>
        </dgm:presLayoutVars>
      </dgm:prSet>
      <dgm:spPr/>
    </dgm:pt>
    <dgm:pt modelId="{BA6A732C-D54D-4B62-818C-62D63C56812F}" type="pres">
      <dgm:prSet presAssocID="{FFBA5426-5EDF-4064-A781-4E3D587846D7}" presName="spacing" presStyleCnt="0"/>
      <dgm:spPr/>
    </dgm:pt>
    <dgm:pt modelId="{2B007BB9-9DCF-4FBB-A4BC-149D4E8BD82E}" type="pres">
      <dgm:prSet presAssocID="{72F91304-3C70-4CB4-8FA8-25BD83038F13}" presName="composite" presStyleCnt="0"/>
      <dgm:spPr/>
    </dgm:pt>
    <dgm:pt modelId="{6732A5A8-7292-4C77-9DD0-5546A7D4BBF4}" type="pres">
      <dgm:prSet presAssocID="{72F91304-3C70-4CB4-8FA8-25BD83038F13}" presName="imgShp" presStyleLbl="fgImgPlace1" presStyleIdx="2"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dgm:spPr>
    </dgm:pt>
    <dgm:pt modelId="{E2AD083E-BBFD-4829-B1D7-E7087BDC5867}" type="pres">
      <dgm:prSet presAssocID="{72F91304-3C70-4CB4-8FA8-25BD83038F13}" presName="txShp" presStyleLbl="node1" presStyleIdx="2" presStyleCnt="5">
        <dgm:presLayoutVars>
          <dgm:bulletEnabled val="1"/>
        </dgm:presLayoutVars>
      </dgm:prSet>
      <dgm:spPr/>
    </dgm:pt>
    <dgm:pt modelId="{9A69B042-3F98-4209-9425-9951FF6E8FA4}" type="pres">
      <dgm:prSet presAssocID="{69327333-EA32-4838-8693-E2CC174166F7}" presName="spacing" presStyleCnt="0"/>
      <dgm:spPr/>
    </dgm:pt>
    <dgm:pt modelId="{35FABE4A-03E7-44A9-8E01-BB049CB79F85}" type="pres">
      <dgm:prSet presAssocID="{6976C45C-6065-405B-A9D0-EC6825CFF3CF}" presName="composite" presStyleCnt="0"/>
      <dgm:spPr/>
    </dgm:pt>
    <dgm:pt modelId="{8341E011-737C-48A1-AD71-45A6A154EBDC}" type="pres">
      <dgm:prSet presAssocID="{6976C45C-6065-405B-A9D0-EC6825CFF3CF}" presName="imgShp" presStyleLbl="fgImgPlace1" presStyleIdx="3" presStyleCnt="5"/>
      <dgm:spPr>
        <a:blipFill rotWithShape="1">
          <a:blip xmlns:r="http://schemas.openxmlformats.org/officeDocument/2006/relationships" r:embed="rId1"/>
          <a:stretch>
            <a:fillRect/>
          </a:stretch>
        </a:blipFill>
      </dgm:spPr>
    </dgm:pt>
    <dgm:pt modelId="{4B3A126E-5CE4-4CAB-B3E6-BA2479B3F477}" type="pres">
      <dgm:prSet presAssocID="{6976C45C-6065-405B-A9D0-EC6825CFF3CF}" presName="txShp" presStyleLbl="node1" presStyleIdx="3" presStyleCnt="5">
        <dgm:presLayoutVars>
          <dgm:bulletEnabled val="1"/>
        </dgm:presLayoutVars>
      </dgm:prSet>
      <dgm:spPr/>
    </dgm:pt>
    <dgm:pt modelId="{A2554055-92D9-4975-9FB0-4ADA91552271}" type="pres">
      <dgm:prSet presAssocID="{5158F298-C592-4863-B618-E31FAC614D60}" presName="spacing" presStyleCnt="0"/>
      <dgm:spPr/>
    </dgm:pt>
    <dgm:pt modelId="{EC402E2E-B818-41E7-B359-38E6819EA117}" type="pres">
      <dgm:prSet presAssocID="{DC58DDEE-77CF-4C1E-9C38-2631E7992D8A}" presName="composite" presStyleCnt="0"/>
      <dgm:spPr/>
    </dgm:pt>
    <dgm:pt modelId="{AFF2BCB6-2DAD-47D1-8D0E-3797FDD803E7}" type="pres">
      <dgm:prSet presAssocID="{DC58DDEE-77CF-4C1E-9C38-2631E7992D8A}" presName="imgShp" presStyleLbl="fgImgPlace1" presStyleIdx="4" presStyleCnt="5"/>
      <dgm:spPr>
        <a:blipFill rotWithShape="1">
          <a:blip xmlns:r="http://schemas.openxmlformats.org/officeDocument/2006/relationships" r:embed="rId1"/>
          <a:stretch>
            <a:fillRect/>
          </a:stretch>
        </a:blipFill>
      </dgm:spPr>
    </dgm:pt>
    <dgm:pt modelId="{167209E5-8360-4BD7-A964-43F93CD41FD8}" type="pres">
      <dgm:prSet presAssocID="{DC58DDEE-77CF-4C1E-9C38-2631E7992D8A}" presName="txShp" presStyleLbl="node1" presStyleIdx="4" presStyleCnt="5">
        <dgm:presLayoutVars>
          <dgm:bulletEnabled val="1"/>
        </dgm:presLayoutVars>
      </dgm:prSet>
      <dgm:spPr/>
    </dgm:pt>
  </dgm:ptLst>
  <dgm:cxnLst>
    <dgm:cxn modelId="{29A1B917-D266-40A7-A755-A3B415BEF7C6}" srcId="{A8D0A4F0-A016-486A-B8E6-AAF06481063A}" destId="{8F361504-DD7F-4801-8582-ACC4212A6F13}" srcOrd="1" destOrd="0" parTransId="{88F7C393-0464-4C20-9203-21A9AD24F3F9}" sibTransId="{FFBA5426-5EDF-4064-A781-4E3D587846D7}"/>
    <dgm:cxn modelId="{A2078D1C-1DB9-48B2-A8BD-D5D213C86673}" type="presOf" srcId="{A8D0A4F0-A016-486A-B8E6-AAF06481063A}" destId="{FB762C70-76D4-4A35-AA06-A0C6DEE10F1A}" srcOrd="0" destOrd="0" presId="urn:microsoft.com/office/officeart/2005/8/layout/vList3"/>
    <dgm:cxn modelId="{DA1FAD42-703D-48C8-A1F5-FD5BE99C9377}" type="presOf" srcId="{2BB02269-21BB-4BD9-8B3D-C608243A974A}" destId="{F2BA49EC-DF97-4AE9-8D40-623C20DA4A34}" srcOrd="0" destOrd="0" presId="urn:microsoft.com/office/officeart/2005/8/layout/vList3"/>
    <dgm:cxn modelId="{FE44A153-8944-4FF7-83A0-444D8ADC2F1A}" type="presOf" srcId="{8F361504-DD7F-4801-8582-ACC4212A6F13}" destId="{23790C18-DB7C-47F7-A45F-5A61843DD189}" srcOrd="0" destOrd="0" presId="urn:microsoft.com/office/officeart/2005/8/layout/vList3"/>
    <dgm:cxn modelId="{5560CE7C-A541-440D-B495-0B3D076F6659}" type="presOf" srcId="{6976C45C-6065-405B-A9D0-EC6825CFF3CF}" destId="{4B3A126E-5CE4-4CAB-B3E6-BA2479B3F477}" srcOrd="0" destOrd="0" presId="urn:microsoft.com/office/officeart/2005/8/layout/vList3"/>
    <dgm:cxn modelId="{4688F1BB-08CC-462F-9B32-A41AAAF5A317}" srcId="{A8D0A4F0-A016-486A-B8E6-AAF06481063A}" destId="{72F91304-3C70-4CB4-8FA8-25BD83038F13}" srcOrd="2" destOrd="0" parTransId="{6CB10D04-F56B-40A2-A1C0-C20AF7665B1F}" sibTransId="{69327333-EA32-4838-8693-E2CC174166F7}"/>
    <dgm:cxn modelId="{D3731ED0-BD1E-4C97-BDB1-97E57C3AC4EC}" srcId="{A8D0A4F0-A016-486A-B8E6-AAF06481063A}" destId="{2BB02269-21BB-4BD9-8B3D-C608243A974A}" srcOrd="0" destOrd="0" parTransId="{31D4B097-EAF6-4EB1-B069-3AD62081785D}" sibTransId="{1994331F-91A1-4EB3-BD8D-D9120F3E56FA}"/>
    <dgm:cxn modelId="{ECBB4BD9-9CA9-4B64-A47A-DD57C75BD364}" srcId="{A8D0A4F0-A016-486A-B8E6-AAF06481063A}" destId="{6976C45C-6065-405B-A9D0-EC6825CFF3CF}" srcOrd="3" destOrd="0" parTransId="{30307A2A-9CA2-487F-ACFB-9301203A40D0}" sibTransId="{5158F298-C592-4863-B618-E31FAC614D60}"/>
    <dgm:cxn modelId="{808F0EDF-C12B-49D6-8091-2067C80BBE41}" type="presOf" srcId="{DC58DDEE-77CF-4C1E-9C38-2631E7992D8A}" destId="{167209E5-8360-4BD7-A964-43F93CD41FD8}" srcOrd="0" destOrd="0" presId="urn:microsoft.com/office/officeart/2005/8/layout/vList3"/>
    <dgm:cxn modelId="{9B4400E3-02C7-4D1D-B024-4CF7A37BC53B}" type="presOf" srcId="{72F91304-3C70-4CB4-8FA8-25BD83038F13}" destId="{E2AD083E-BBFD-4829-B1D7-E7087BDC5867}" srcOrd="0" destOrd="0" presId="urn:microsoft.com/office/officeart/2005/8/layout/vList3"/>
    <dgm:cxn modelId="{C49309F8-5138-4BB4-A0C9-5E477C04562A}" srcId="{A8D0A4F0-A016-486A-B8E6-AAF06481063A}" destId="{DC58DDEE-77CF-4C1E-9C38-2631E7992D8A}" srcOrd="4" destOrd="0" parTransId="{6BF36EEA-8C3A-4003-946E-AD208E06337A}" sibTransId="{05F22ED6-2FBA-427C-9C93-164CE35586CF}"/>
    <dgm:cxn modelId="{0EF368C2-9BC0-4D60-A546-F7F69435FC4B}" type="presParOf" srcId="{FB762C70-76D4-4A35-AA06-A0C6DEE10F1A}" destId="{0C5ADB7D-AA1C-44A7-A4A8-B706BA6C5C69}" srcOrd="0" destOrd="0" presId="urn:microsoft.com/office/officeart/2005/8/layout/vList3"/>
    <dgm:cxn modelId="{E39D0DDC-2608-4D48-80F3-82E9F9C2ABA5}" type="presParOf" srcId="{0C5ADB7D-AA1C-44A7-A4A8-B706BA6C5C69}" destId="{7FC0B70A-267B-4985-90F0-7254C4064FC6}" srcOrd="0" destOrd="0" presId="urn:microsoft.com/office/officeart/2005/8/layout/vList3"/>
    <dgm:cxn modelId="{2CF14F52-B8F7-42E9-A29B-AC0C8CE9E09A}" type="presParOf" srcId="{0C5ADB7D-AA1C-44A7-A4A8-B706BA6C5C69}" destId="{F2BA49EC-DF97-4AE9-8D40-623C20DA4A34}" srcOrd="1" destOrd="0" presId="urn:microsoft.com/office/officeart/2005/8/layout/vList3"/>
    <dgm:cxn modelId="{FC4AA790-DE5D-444E-A62A-6188DC0F4076}" type="presParOf" srcId="{FB762C70-76D4-4A35-AA06-A0C6DEE10F1A}" destId="{E17C98FF-F058-4B01-9C41-A488B6D112A5}" srcOrd="1" destOrd="0" presId="urn:microsoft.com/office/officeart/2005/8/layout/vList3"/>
    <dgm:cxn modelId="{C8B849B4-E3D2-4DCD-85B6-3BED5C6B75FD}" type="presParOf" srcId="{FB762C70-76D4-4A35-AA06-A0C6DEE10F1A}" destId="{3320787D-71BB-406B-848A-FF6A46C99B70}" srcOrd="2" destOrd="0" presId="urn:microsoft.com/office/officeart/2005/8/layout/vList3"/>
    <dgm:cxn modelId="{08925D21-57C6-4183-8E20-1D559126A86E}" type="presParOf" srcId="{3320787D-71BB-406B-848A-FF6A46C99B70}" destId="{C7FCD4F1-9936-47F0-877A-AD201B0B5175}" srcOrd="0" destOrd="0" presId="urn:microsoft.com/office/officeart/2005/8/layout/vList3"/>
    <dgm:cxn modelId="{FF9EEFEE-87A2-4E81-89C8-0FBD491C54F1}" type="presParOf" srcId="{3320787D-71BB-406B-848A-FF6A46C99B70}" destId="{23790C18-DB7C-47F7-A45F-5A61843DD189}" srcOrd="1" destOrd="0" presId="urn:microsoft.com/office/officeart/2005/8/layout/vList3"/>
    <dgm:cxn modelId="{7D3D7FBB-9F52-46D0-ACA2-ECC52894C17E}" type="presParOf" srcId="{FB762C70-76D4-4A35-AA06-A0C6DEE10F1A}" destId="{BA6A732C-D54D-4B62-818C-62D63C56812F}" srcOrd="3" destOrd="0" presId="urn:microsoft.com/office/officeart/2005/8/layout/vList3"/>
    <dgm:cxn modelId="{5FE35138-70E5-48D0-874A-069FDC831D3C}" type="presParOf" srcId="{FB762C70-76D4-4A35-AA06-A0C6DEE10F1A}" destId="{2B007BB9-9DCF-4FBB-A4BC-149D4E8BD82E}" srcOrd="4" destOrd="0" presId="urn:microsoft.com/office/officeart/2005/8/layout/vList3"/>
    <dgm:cxn modelId="{D869536F-F8EB-48BE-A64C-A0BE41DFD3A6}" type="presParOf" srcId="{2B007BB9-9DCF-4FBB-A4BC-149D4E8BD82E}" destId="{6732A5A8-7292-4C77-9DD0-5546A7D4BBF4}" srcOrd="0" destOrd="0" presId="urn:microsoft.com/office/officeart/2005/8/layout/vList3"/>
    <dgm:cxn modelId="{1C84C873-0EA1-4CB1-8652-B984496DE23A}" type="presParOf" srcId="{2B007BB9-9DCF-4FBB-A4BC-149D4E8BD82E}" destId="{E2AD083E-BBFD-4829-B1D7-E7087BDC5867}" srcOrd="1" destOrd="0" presId="urn:microsoft.com/office/officeart/2005/8/layout/vList3"/>
    <dgm:cxn modelId="{CD6103CB-9BB7-4216-9B4F-29C683CA8D36}" type="presParOf" srcId="{FB762C70-76D4-4A35-AA06-A0C6DEE10F1A}" destId="{9A69B042-3F98-4209-9425-9951FF6E8FA4}" srcOrd="5" destOrd="0" presId="urn:microsoft.com/office/officeart/2005/8/layout/vList3"/>
    <dgm:cxn modelId="{BAA7E61D-6B2C-41F7-A352-566446A4B8FD}" type="presParOf" srcId="{FB762C70-76D4-4A35-AA06-A0C6DEE10F1A}" destId="{35FABE4A-03E7-44A9-8E01-BB049CB79F85}" srcOrd="6" destOrd="0" presId="urn:microsoft.com/office/officeart/2005/8/layout/vList3"/>
    <dgm:cxn modelId="{DC35F61E-DB4A-48CE-8282-1A7E16CE3764}" type="presParOf" srcId="{35FABE4A-03E7-44A9-8E01-BB049CB79F85}" destId="{8341E011-737C-48A1-AD71-45A6A154EBDC}" srcOrd="0" destOrd="0" presId="urn:microsoft.com/office/officeart/2005/8/layout/vList3"/>
    <dgm:cxn modelId="{68F1082F-64EF-431C-B2A3-0F01FE78C0D4}" type="presParOf" srcId="{35FABE4A-03E7-44A9-8E01-BB049CB79F85}" destId="{4B3A126E-5CE4-4CAB-B3E6-BA2479B3F477}" srcOrd="1" destOrd="0" presId="urn:microsoft.com/office/officeart/2005/8/layout/vList3"/>
    <dgm:cxn modelId="{11475653-655E-4FCB-B954-718B4E9B78F1}" type="presParOf" srcId="{FB762C70-76D4-4A35-AA06-A0C6DEE10F1A}" destId="{A2554055-92D9-4975-9FB0-4ADA91552271}" srcOrd="7" destOrd="0" presId="urn:microsoft.com/office/officeart/2005/8/layout/vList3"/>
    <dgm:cxn modelId="{EABC2C8E-8489-4B85-B0E7-10DB3EE8BF03}" type="presParOf" srcId="{FB762C70-76D4-4A35-AA06-A0C6DEE10F1A}" destId="{EC402E2E-B818-41E7-B359-38E6819EA117}" srcOrd="8" destOrd="0" presId="urn:microsoft.com/office/officeart/2005/8/layout/vList3"/>
    <dgm:cxn modelId="{6EF93C90-EB51-4560-910A-F35D0E9333F8}" type="presParOf" srcId="{EC402E2E-B818-41E7-B359-38E6819EA117}" destId="{AFF2BCB6-2DAD-47D1-8D0E-3797FDD803E7}" srcOrd="0" destOrd="0" presId="urn:microsoft.com/office/officeart/2005/8/layout/vList3"/>
    <dgm:cxn modelId="{D588C3B3-640A-4EF9-A589-5F4D7EE3C06C}" type="presParOf" srcId="{EC402E2E-B818-41E7-B359-38E6819EA117}" destId="{167209E5-8360-4BD7-A964-43F93CD41FD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FA405B-AC06-4543-AF63-6D1B63329E30}" type="doc">
      <dgm:prSet loTypeId="urn:microsoft.com/office/officeart/2005/8/layout/hProcess9" loCatId="process" qsTypeId="urn:microsoft.com/office/officeart/2005/8/quickstyle/3d1" qsCatId="3D" csTypeId="urn:microsoft.com/office/officeart/2005/8/colors/colorful5" csCatId="colorful" phldr="1"/>
      <dgm:spPr/>
    </dgm:pt>
    <dgm:pt modelId="{0595E9DB-608C-43A0-9B7A-59F4F58EAEBE}">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3200" dirty="0"/>
            <a:t>Request for Assignment</a:t>
          </a:r>
        </a:p>
        <a:p>
          <a:r>
            <a:rPr lang="en-US" sz="1900" dirty="0"/>
            <a:t>ZPMFME_DAV_INIT</a:t>
          </a:r>
        </a:p>
      </dgm:t>
    </dgm:pt>
    <dgm:pt modelId="{5AD64FC5-157F-4242-BE2E-E925468BAB99}" type="parTrans" cxnId="{DA149B5F-C953-49C5-8418-BEAFBD97AFD8}">
      <dgm:prSet/>
      <dgm:spPr/>
      <dgm:t>
        <a:bodyPr/>
        <a:lstStyle/>
        <a:p>
          <a:endParaRPr lang="en-US"/>
        </a:p>
      </dgm:t>
    </dgm:pt>
    <dgm:pt modelId="{68A776EA-B54F-4001-A9B4-EE5C6074ED00}" type="sibTrans" cxnId="{DA149B5F-C953-49C5-8418-BEAFBD97AFD8}">
      <dgm:prSet/>
      <dgm:spPr/>
      <dgm:t>
        <a:bodyPr/>
        <a:lstStyle/>
        <a:p>
          <a:endParaRPr lang="en-US"/>
        </a:p>
      </dgm:t>
    </dgm:pt>
    <dgm:pt modelId="{D4B0BCF4-2F57-4C15-9912-FE423B13FF74}">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3200" dirty="0"/>
            <a:t>Agency Approval </a:t>
          </a:r>
          <a:r>
            <a:rPr lang="en-US" sz="1900" dirty="0"/>
            <a:t>ZPMFME_DAV_REQ</a:t>
          </a:r>
        </a:p>
      </dgm:t>
    </dgm:pt>
    <dgm:pt modelId="{E71149BB-EBD8-4643-9270-1AD3AA398448}" type="parTrans" cxnId="{0D270C8A-F181-4867-9F9B-C51EC898C2E0}">
      <dgm:prSet/>
      <dgm:spPr/>
      <dgm:t>
        <a:bodyPr/>
        <a:lstStyle/>
        <a:p>
          <a:endParaRPr lang="en-US"/>
        </a:p>
      </dgm:t>
    </dgm:pt>
    <dgm:pt modelId="{DB4FB77F-2175-4FF7-A452-227E36CDF180}" type="sibTrans" cxnId="{0D270C8A-F181-4867-9F9B-C51EC898C2E0}">
      <dgm:prSet/>
      <dgm:spPr/>
      <dgm:t>
        <a:bodyPr/>
        <a:lstStyle/>
        <a:p>
          <a:endParaRPr lang="en-US"/>
        </a:p>
      </dgm:t>
    </dgm:pt>
    <dgm:pt modelId="{1CF97438-6CCF-431E-8809-D15DEAF945F3}">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3200" dirty="0"/>
            <a:t>OPTFM Approval </a:t>
          </a:r>
          <a:r>
            <a:rPr lang="en-US" sz="1900" dirty="0"/>
            <a:t>ZPMFME_DAV_APPR</a:t>
          </a:r>
        </a:p>
      </dgm:t>
    </dgm:pt>
    <dgm:pt modelId="{118EA158-47AA-4531-9B51-3CD9C0EDD0DC}" type="parTrans" cxnId="{74322CB6-4AF4-4590-8AD3-087B735F89BB}">
      <dgm:prSet/>
      <dgm:spPr/>
      <dgm:t>
        <a:bodyPr/>
        <a:lstStyle/>
        <a:p>
          <a:endParaRPr lang="en-US"/>
        </a:p>
      </dgm:t>
    </dgm:pt>
    <dgm:pt modelId="{F19BF677-C51E-4B5A-887C-CF88EAE8775E}" type="sibTrans" cxnId="{74322CB6-4AF4-4590-8AD3-087B735F89BB}">
      <dgm:prSet/>
      <dgm:spPr/>
      <dgm:t>
        <a:bodyPr/>
        <a:lstStyle/>
        <a:p>
          <a:endParaRPr lang="en-US"/>
        </a:p>
      </dgm:t>
    </dgm:pt>
    <dgm:pt modelId="{6DE5EC13-D5D2-4330-A644-222D39ACE4C9}" type="pres">
      <dgm:prSet presAssocID="{8BFA405B-AC06-4543-AF63-6D1B63329E30}" presName="CompostProcess" presStyleCnt="0">
        <dgm:presLayoutVars>
          <dgm:dir/>
          <dgm:resizeHandles val="exact"/>
        </dgm:presLayoutVars>
      </dgm:prSet>
      <dgm:spPr/>
    </dgm:pt>
    <dgm:pt modelId="{BA893F5C-4B3B-4AF7-BF4B-28BDBEFC9EEF}" type="pres">
      <dgm:prSet presAssocID="{8BFA405B-AC06-4543-AF63-6D1B63329E30}" presName="arrow" presStyleLbl="bgShp" presStyleIdx="0" presStyleCnt="1"/>
      <dgm:spPr/>
    </dgm:pt>
    <dgm:pt modelId="{25F503D9-959E-47C4-A2E5-E2CB570907E9}" type="pres">
      <dgm:prSet presAssocID="{8BFA405B-AC06-4543-AF63-6D1B63329E30}" presName="linearProcess" presStyleCnt="0"/>
      <dgm:spPr/>
    </dgm:pt>
    <dgm:pt modelId="{77BF6208-23F0-427A-82F8-6A354F63D769}" type="pres">
      <dgm:prSet presAssocID="{0595E9DB-608C-43A0-9B7A-59F4F58EAEBE}" presName="textNode" presStyleLbl="node1" presStyleIdx="0" presStyleCnt="3">
        <dgm:presLayoutVars>
          <dgm:bulletEnabled val="1"/>
        </dgm:presLayoutVars>
      </dgm:prSet>
      <dgm:spPr/>
    </dgm:pt>
    <dgm:pt modelId="{3B1F3F9F-4AAE-4581-9DC3-8409FC3D9B3B}" type="pres">
      <dgm:prSet presAssocID="{68A776EA-B54F-4001-A9B4-EE5C6074ED00}" presName="sibTrans" presStyleCnt="0"/>
      <dgm:spPr/>
    </dgm:pt>
    <dgm:pt modelId="{E66812B8-6F2C-42B3-8699-7AD89107FDD0}" type="pres">
      <dgm:prSet presAssocID="{D4B0BCF4-2F57-4C15-9912-FE423B13FF74}" presName="textNode" presStyleLbl="node1" presStyleIdx="1" presStyleCnt="3">
        <dgm:presLayoutVars>
          <dgm:bulletEnabled val="1"/>
        </dgm:presLayoutVars>
      </dgm:prSet>
      <dgm:spPr/>
    </dgm:pt>
    <dgm:pt modelId="{8A1006B1-88E8-4F89-A8C9-6DA20C6E6671}" type="pres">
      <dgm:prSet presAssocID="{DB4FB77F-2175-4FF7-A452-227E36CDF180}" presName="sibTrans" presStyleCnt="0"/>
      <dgm:spPr/>
    </dgm:pt>
    <dgm:pt modelId="{4BCAD373-291F-4A72-BE6C-76B5506D8A6E}" type="pres">
      <dgm:prSet presAssocID="{1CF97438-6CCF-431E-8809-D15DEAF945F3}" presName="textNode" presStyleLbl="node1" presStyleIdx="2" presStyleCnt="3">
        <dgm:presLayoutVars>
          <dgm:bulletEnabled val="1"/>
        </dgm:presLayoutVars>
      </dgm:prSet>
      <dgm:spPr/>
    </dgm:pt>
  </dgm:ptLst>
  <dgm:cxnLst>
    <dgm:cxn modelId="{67F69533-3868-43BF-A1E2-D91F236233FE}" type="presOf" srcId="{1CF97438-6CCF-431E-8809-D15DEAF945F3}" destId="{4BCAD373-291F-4A72-BE6C-76B5506D8A6E}" srcOrd="0" destOrd="0" presId="urn:microsoft.com/office/officeart/2005/8/layout/hProcess9"/>
    <dgm:cxn modelId="{DA149B5F-C953-49C5-8418-BEAFBD97AFD8}" srcId="{8BFA405B-AC06-4543-AF63-6D1B63329E30}" destId="{0595E9DB-608C-43A0-9B7A-59F4F58EAEBE}" srcOrd="0" destOrd="0" parTransId="{5AD64FC5-157F-4242-BE2E-E925468BAB99}" sibTransId="{68A776EA-B54F-4001-A9B4-EE5C6074ED00}"/>
    <dgm:cxn modelId="{AD59D54A-5D1C-447C-802F-F684A12CD214}" type="presOf" srcId="{D4B0BCF4-2F57-4C15-9912-FE423B13FF74}" destId="{E66812B8-6F2C-42B3-8699-7AD89107FDD0}" srcOrd="0" destOrd="0" presId="urn:microsoft.com/office/officeart/2005/8/layout/hProcess9"/>
    <dgm:cxn modelId="{D861D185-C405-4053-BCA7-A27C9D344F05}" type="presOf" srcId="{0595E9DB-608C-43A0-9B7A-59F4F58EAEBE}" destId="{77BF6208-23F0-427A-82F8-6A354F63D769}" srcOrd="0" destOrd="0" presId="urn:microsoft.com/office/officeart/2005/8/layout/hProcess9"/>
    <dgm:cxn modelId="{0D270C8A-F181-4867-9F9B-C51EC898C2E0}" srcId="{8BFA405B-AC06-4543-AF63-6D1B63329E30}" destId="{D4B0BCF4-2F57-4C15-9912-FE423B13FF74}" srcOrd="1" destOrd="0" parTransId="{E71149BB-EBD8-4643-9270-1AD3AA398448}" sibTransId="{DB4FB77F-2175-4FF7-A452-227E36CDF180}"/>
    <dgm:cxn modelId="{AC2711A1-5C45-46A5-B8C4-E392B1660282}" type="presOf" srcId="{8BFA405B-AC06-4543-AF63-6D1B63329E30}" destId="{6DE5EC13-D5D2-4330-A644-222D39ACE4C9}" srcOrd="0" destOrd="0" presId="urn:microsoft.com/office/officeart/2005/8/layout/hProcess9"/>
    <dgm:cxn modelId="{74322CB6-4AF4-4590-8AD3-087B735F89BB}" srcId="{8BFA405B-AC06-4543-AF63-6D1B63329E30}" destId="{1CF97438-6CCF-431E-8809-D15DEAF945F3}" srcOrd="2" destOrd="0" parTransId="{118EA158-47AA-4531-9B51-3CD9C0EDD0DC}" sibTransId="{F19BF677-C51E-4B5A-887C-CF88EAE8775E}"/>
    <dgm:cxn modelId="{74F52C7D-AA68-4167-8BCD-1D09CD34683E}" type="presParOf" srcId="{6DE5EC13-D5D2-4330-A644-222D39ACE4C9}" destId="{BA893F5C-4B3B-4AF7-BF4B-28BDBEFC9EEF}" srcOrd="0" destOrd="0" presId="urn:microsoft.com/office/officeart/2005/8/layout/hProcess9"/>
    <dgm:cxn modelId="{67C32CB9-6EA1-4C91-B988-C9019B896399}" type="presParOf" srcId="{6DE5EC13-D5D2-4330-A644-222D39ACE4C9}" destId="{25F503D9-959E-47C4-A2E5-E2CB570907E9}" srcOrd="1" destOrd="0" presId="urn:microsoft.com/office/officeart/2005/8/layout/hProcess9"/>
    <dgm:cxn modelId="{7C593D63-FE8F-4A69-ACBD-111F6AF8E1CA}" type="presParOf" srcId="{25F503D9-959E-47C4-A2E5-E2CB570907E9}" destId="{77BF6208-23F0-427A-82F8-6A354F63D769}" srcOrd="0" destOrd="0" presId="urn:microsoft.com/office/officeart/2005/8/layout/hProcess9"/>
    <dgm:cxn modelId="{ED6F8097-1581-413E-966F-CD6409579D32}" type="presParOf" srcId="{25F503D9-959E-47C4-A2E5-E2CB570907E9}" destId="{3B1F3F9F-4AAE-4581-9DC3-8409FC3D9B3B}" srcOrd="1" destOrd="0" presId="urn:microsoft.com/office/officeart/2005/8/layout/hProcess9"/>
    <dgm:cxn modelId="{62B4E91E-7B7F-4EF6-8E94-DBD532F89758}" type="presParOf" srcId="{25F503D9-959E-47C4-A2E5-E2CB570907E9}" destId="{E66812B8-6F2C-42B3-8699-7AD89107FDD0}" srcOrd="2" destOrd="0" presId="urn:microsoft.com/office/officeart/2005/8/layout/hProcess9"/>
    <dgm:cxn modelId="{9A2D52AF-71D3-401F-BCE3-6BF1E88C9BBA}" type="presParOf" srcId="{25F503D9-959E-47C4-A2E5-E2CB570907E9}" destId="{8A1006B1-88E8-4F89-A8C9-6DA20C6E6671}" srcOrd="3" destOrd="0" presId="urn:microsoft.com/office/officeart/2005/8/layout/hProcess9"/>
    <dgm:cxn modelId="{65DFE165-F0EF-4A9E-99D5-A30EFB606E4C}" type="presParOf" srcId="{25F503D9-959E-47C4-A2E5-E2CB570907E9}" destId="{4BCAD373-291F-4A72-BE6C-76B5506D8A6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FBFA53-0831-41FE-AF8F-403F0D8583BF}" type="doc">
      <dgm:prSet loTypeId="urn:microsoft.com/office/officeart/2008/layout/PictureAccentList" loCatId="list" qsTypeId="urn:microsoft.com/office/officeart/2005/8/quickstyle/simple3" qsCatId="simple" csTypeId="urn:microsoft.com/office/officeart/2005/8/colors/accent1_2" csCatId="accent1" phldr="1"/>
      <dgm:spPr/>
      <dgm:t>
        <a:bodyPr/>
        <a:lstStyle/>
        <a:p>
          <a:endParaRPr lang="en-US"/>
        </a:p>
      </dgm:t>
    </dgm:pt>
    <dgm:pt modelId="{39281DE4-83FF-45C8-B20D-F012F388BE17}">
      <dgm:prSet phldrT="[Text]"/>
      <dgm:spPr/>
      <dgm:t>
        <a:bodyPr/>
        <a:lstStyle/>
        <a:p>
          <a:r>
            <a:rPr lang="en-US" dirty="0">
              <a:ea typeface="+mj-ea"/>
              <a:cs typeface="Arial" pitchFamily="34" charset="0"/>
            </a:rPr>
            <a:t>The Asset/Fleet report is used to audit the following data elements:</a:t>
          </a:r>
          <a:endParaRPr lang="en-US" dirty="0"/>
        </a:p>
      </dgm:t>
    </dgm:pt>
    <dgm:pt modelId="{25AA5964-DB39-491C-8314-20FEB793E96A}" type="parTrans" cxnId="{23E5F0CF-B610-4672-9207-B3A2F1FF0E14}">
      <dgm:prSet/>
      <dgm:spPr/>
      <dgm:t>
        <a:bodyPr/>
        <a:lstStyle/>
        <a:p>
          <a:endParaRPr lang="en-US"/>
        </a:p>
      </dgm:t>
    </dgm:pt>
    <dgm:pt modelId="{135DB39A-DBAC-4540-B096-A7E10ABF3614}" type="sibTrans" cxnId="{23E5F0CF-B610-4672-9207-B3A2F1FF0E14}">
      <dgm:prSet/>
      <dgm:spPr/>
      <dgm:t>
        <a:bodyPr/>
        <a:lstStyle/>
        <a:p>
          <a:endParaRPr lang="en-US"/>
        </a:p>
      </dgm:t>
    </dgm:pt>
    <dgm:pt modelId="{4B3D1BA2-03C1-4239-8A87-C75E63C46428}">
      <dgm:prSet phldrT="[Text]"/>
      <dgm:spPr/>
      <dgm:t>
        <a:bodyPr/>
        <a:lstStyle/>
        <a:p>
          <a:r>
            <a:rPr lang="en-US" dirty="0">
              <a:ea typeface="+mj-ea"/>
              <a:cs typeface="Arial" pitchFamily="34" charset="0"/>
            </a:rPr>
            <a:t>Accurate Asset and Equipment Record statuses </a:t>
          </a:r>
          <a:endParaRPr lang="en-US" dirty="0"/>
        </a:p>
      </dgm:t>
    </dgm:pt>
    <dgm:pt modelId="{0BC789DE-60E1-4801-98F3-804234383E1E}" type="parTrans" cxnId="{590305C1-3D9E-4C3B-AFAC-D872E1C8C1E2}">
      <dgm:prSet/>
      <dgm:spPr/>
      <dgm:t>
        <a:bodyPr/>
        <a:lstStyle/>
        <a:p>
          <a:endParaRPr lang="en-US"/>
        </a:p>
      </dgm:t>
    </dgm:pt>
    <dgm:pt modelId="{A3034237-A929-4B75-BE36-44323BECA8A7}" type="sibTrans" cxnId="{590305C1-3D9E-4C3B-AFAC-D872E1C8C1E2}">
      <dgm:prSet/>
      <dgm:spPr/>
      <dgm:t>
        <a:bodyPr/>
        <a:lstStyle/>
        <a:p>
          <a:endParaRPr lang="en-US"/>
        </a:p>
      </dgm:t>
    </dgm:pt>
    <dgm:pt modelId="{00E2191E-41E8-4418-83F4-11CDC4929F7A}">
      <dgm:prSet phldrT="[Text]"/>
      <dgm:spPr/>
      <dgm:t>
        <a:bodyPr/>
        <a:lstStyle/>
        <a:p>
          <a:r>
            <a:rPr lang="en-US" dirty="0">
              <a:ea typeface="+mj-ea"/>
              <a:cs typeface="Arial" pitchFamily="34" charset="0"/>
            </a:rPr>
            <a:t>Fuel, Maintenance, and Repair data of vehicles </a:t>
          </a:r>
          <a:endParaRPr lang="en-US" dirty="0"/>
        </a:p>
      </dgm:t>
    </dgm:pt>
    <dgm:pt modelId="{D9F94509-03D5-488B-90C5-37AC4793FD1D}" type="parTrans" cxnId="{43814808-C732-4C29-86C2-712DF4B80F3A}">
      <dgm:prSet/>
      <dgm:spPr/>
      <dgm:t>
        <a:bodyPr/>
        <a:lstStyle/>
        <a:p>
          <a:endParaRPr lang="en-US"/>
        </a:p>
      </dgm:t>
    </dgm:pt>
    <dgm:pt modelId="{E2F9135F-DF7C-45F8-93C8-7A8923262594}" type="sibTrans" cxnId="{43814808-C732-4C29-86C2-712DF4B80F3A}">
      <dgm:prSet/>
      <dgm:spPr/>
      <dgm:t>
        <a:bodyPr/>
        <a:lstStyle/>
        <a:p>
          <a:endParaRPr lang="en-US"/>
        </a:p>
      </dgm:t>
    </dgm:pt>
    <dgm:pt modelId="{ED4C48F2-59B4-461A-9672-CC33114D9A23}">
      <dgm:prSet phldrT="[Text]"/>
      <dgm:spPr/>
      <dgm:t>
        <a:bodyPr/>
        <a:lstStyle/>
        <a:p>
          <a:r>
            <a:rPr lang="en-US" dirty="0">
              <a:ea typeface="+mj-ea"/>
              <a:cs typeface="Arial" pitchFamily="34" charset="0"/>
            </a:rPr>
            <a:t>County field on the Asset Record </a:t>
          </a:r>
          <a:endParaRPr lang="en-US" dirty="0"/>
        </a:p>
      </dgm:t>
    </dgm:pt>
    <dgm:pt modelId="{AFCAC804-4BD2-486E-810E-A97533910EDB}" type="parTrans" cxnId="{C9B4EBE0-22D0-450C-B78C-ED72B68F96D1}">
      <dgm:prSet/>
      <dgm:spPr/>
      <dgm:t>
        <a:bodyPr/>
        <a:lstStyle/>
        <a:p>
          <a:endParaRPr lang="en-US"/>
        </a:p>
      </dgm:t>
    </dgm:pt>
    <dgm:pt modelId="{497E52CC-FE65-4FAE-B236-C179DE2BD997}" type="sibTrans" cxnId="{C9B4EBE0-22D0-450C-B78C-ED72B68F96D1}">
      <dgm:prSet/>
      <dgm:spPr/>
      <dgm:t>
        <a:bodyPr/>
        <a:lstStyle/>
        <a:p>
          <a:endParaRPr lang="en-US"/>
        </a:p>
      </dgm:t>
    </dgm:pt>
    <dgm:pt modelId="{4950B038-F424-4DB0-A301-BCB4253BA04C}">
      <dgm:prSet phldrT="[Text]"/>
      <dgm:spPr/>
      <dgm:t>
        <a:bodyPr/>
        <a:lstStyle/>
        <a:p>
          <a:r>
            <a:rPr lang="en-US" dirty="0">
              <a:ea typeface="+mj-ea"/>
              <a:cs typeface="Arial" pitchFamily="34" charset="0"/>
            </a:rPr>
            <a:t>Accurate vehicle mileage readings </a:t>
          </a:r>
          <a:endParaRPr lang="en-US" dirty="0"/>
        </a:p>
      </dgm:t>
    </dgm:pt>
    <dgm:pt modelId="{1897719E-7927-41BE-A00A-D731BF2A610E}" type="parTrans" cxnId="{A98D9664-4C0C-4109-9C64-2294B08391C5}">
      <dgm:prSet/>
      <dgm:spPr/>
      <dgm:t>
        <a:bodyPr/>
        <a:lstStyle/>
        <a:p>
          <a:endParaRPr lang="en-US"/>
        </a:p>
      </dgm:t>
    </dgm:pt>
    <dgm:pt modelId="{A6DF5DA8-4060-4A96-BFF4-80AE5373F3BB}" type="sibTrans" cxnId="{A98D9664-4C0C-4109-9C64-2294B08391C5}">
      <dgm:prSet/>
      <dgm:spPr/>
      <dgm:t>
        <a:bodyPr/>
        <a:lstStyle/>
        <a:p>
          <a:endParaRPr lang="en-US"/>
        </a:p>
      </dgm:t>
    </dgm:pt>
    <dgm:pt modelId="{F12C795D-B0CE-469A-BC28-CF94130EC96C}">
      <dgm:prSet phldrT="[Text]"/>
      <dgm:spPr/>
      <dgm:t>
        <a:bodyPr/>
        <a:lstStyle/>
        <a:p>
          <a:r>
            <a:rPr lang="en-US" dirty="0">
              <a:ea typeface="+mj-ea"/>
              <a:cs typeface="Arial" pitchFamily="34" charset="0"/>
            </a:rPr>
            <a:t>Assignment Type of vehicles and Driver Assignments </a:t>
          </a:r>
          <a:endParaRPr lang="en-US" dirty="0"/>
        </a:p>
      </dgm:t>
    </dgm:pt>
    <dgm:pt modelId="{47C0462E-71FD-4066-9ED1-EB2237391518}" type="parTrans" cxnId="{ECEBE398-E926-4E9A-B406-BC744DB6A88C}">
      <dgm:prSet/>
      <dgm:spPr/>
      <dgm:t>
        <a:bodyPr/>
        <a:lstStyle/>
        <a:p>
          <a:endParaRPr lang="en-US"/>
        </a:p>
      </dgm:t>
    </dgm:pt>
    <dgm:pt modelId="{0B704212-77B8-4FBA-8F26-D5038F7435D0}" type="sibTrans" cxnId="{ECEBE398-E926-4E9A-B406-BC744DB6A88C}">
      <dgm:prSet/>
      <dgm:spPr/>
      <dgm:t>
        <a:bodyPr/>
        <a:lstStyle/>
        <a:p>
          <a:endParaRPr lang="en-US"/>
        </a:p>
      </dgm:t>
    </dgm:pt>
    <dgm:pt modelId="{2B725F63-66B7-41CF-B24C-DE775192292E}" type="pres">
      <dgm:prSet presAssocID="{6EFBFA53-0831-41FE-AF8F-403F0D8583BF}" presName="layout" presStyleCnt="0">
        <dgm:presLayoutVars>
          <dgm:chMax/>
          <dgm:chPref/>
          <dgm:dir/>
          <dgm:animOne val="branch"/>
          <dgm:animLvl val="lvl"/>
          <dgm:resizeHandles/>
        </dgm:presLayoutVars>
      </dgm:prSet>
      <dgm:spPr/>
    </dgm:pt>
    <dgm:pt modelId="{276B0787-5946-4C6E-9C3E-01EFE6376304}" type="pres">
      <dgm:prSet presAssocID="{39281DE4-83FF-45C8-B20D-F012F388BE17}" presName="root" presStyleCnt="0">
        <dgm:presLayoutVars>
          <dgm:chMax/>
          <dgm:chPref val="4"/>
        </dgm:presLayoutVars>
      </dgm:prSet>
      <dgm:spPr/>
    </dgm:pt>
    <dgm:pt modelId="{4ED2BB3F-3148-4FE3-B13E-D361AA214A6D}" type="pres">
      <dgm:prSet presAssocID="{39281DE4-83FF-45C8-B20D-F012F388BE17}" presName="rootComposite" presStyleCnt="0">
        <dgm:presLayoutVars/>
      </dgm:prSet>
      <dgm:spPr/>
    </dgm:pt>
    <dgm:pt modelId="{4AE4E2FB-F6EA-40F1-A68F-C3DE2E8C48CF}" type="pres">
      <dgm:prSet presAssocID="{39281DE4-83FF-45C8-B20D-F012F388BE17}" presName="rootText" presStyleLbl="node0" presStyleIdx="0" presStyleCnt="1" custScaleX="166504">
        <dgm:presLayoutVars>
          <dgm:chMax/>
          <dgm:chPref val="4"/>
        </dgm:presLayoutVars>
      </dgm:prSet>
      <dgm:spPr/>
    </dgm:pt>
    <dgm:pt modelId="{097DDB76-1BA9-4805-9B5C-6B98AD147FD5}" type="pres">
      <dgm:prSet presAssocID="{39281DE4-83FF-45C8-B20D-F012F388BE17}" presName="childShape" presStyleCnt="0">
        <dgm:presLayoutVars>
          <dgm:chMax val="0"/>
          <dgm:chPref val="0"/>
        </dgm:presLayoutVars>
      </dgm:prSet>
      <dgm:spPr/>
    </dgm:pt>
    <dgm:pt modelId="{E2015E92-BE04-4022-9ABD-E857F2D4E258}" type="pres">
      <dgm:prSet presAssocID="{4B3D1BA2-03C1-4239-8A87-C75E63C46428}" presName="childComposite" presStyleCnt="0">
        <dgm:presLayoutVars>
          <dgm:chMax val="0"/>
          <dgm:chPref val="0"/>
        </dgm:presLayoutVars>
      </dgm:prSet>
      <dgm:spPr/>
    </dgm:pt>
    <dgm:pt modelId="{9652B165-A44F-48F5-B730-EFC0ABE8E1DB}" type="pres">
      <dgm:prSet presAssocID="{4B3D1BA2-03C1-4239-8A87-C75E63C46428}" presName="Image" presStyleLbl="node1" presStyleIdx="0" presStyleCnt="5"/>
      <dgm:spPr>
        <a:blipFill rotWithShape="1">
          <a:blip xmlns:r="http://schemas.openxmlformats.org/officeDocument/2006/relationships" r:embed="rId1"/>
          <a:stretch>
            <a:fillRect/>
          </a:stretch>
        </a:blipFill>
      </dgm:spPr>
    </dgm:pt>
    <dgm:pt modelId="{945D6C98-817F-4F0D-9EB2-CAECDC3E3E1A}" type="pres">
      <dgm:prSet presAssocID="{4B3D1BA2-03C1-4239-8A87-C75E63C46428}" presName="childText" presStyleLbl="lnNode1" presStyleIdx="0" presStyleCnt="5">
        <dgm:presLayoutVars>
          <dgm:chMax val="0"/>
          <dgm:chPref val="0"/>
          <dgm:bulletEnabled val="1"/>
        </dgm:presLayoutVars>
      </dgm:prSet>
      <dgm:spPr/>
    </dgm:pt>
    <dgm:pt modelId="{F5D0A183-7D3D-4789-B30C-240079B02723}" type="pres">
      <dgm:prSet presAssocID="{00E2191E-41E8-4418-83F4-11CDC4929F7A}" presName="childComposite" presStyleCnt="0">
        <dgm:presLayoutVars>
          <dgm:chMax val="0"/>
          <dgm:chPref val="0"/>
        </dgm:presLayoutVars>
      </dgm:prSet>
      <dgm:spPr/>
    </dgm:pt>
    <dgm:pt modelId="{868B054F-727F-4390-B9A1-8C411B2E180B}" type="pres">
      <dgm:prSet presAssocID="{00E2191E-41E8-4418-83F4-11CDC4929F7A}" presName="Image" presStyleLbl="node1" presStyleIdx="1" presStyleCnt="5"/>
      <dgm:spPr>
        <a:blipFill rotWithShape="1">
          <a:blip xmlns:r="http://schemas.openxmlformats.org/officeDocument/2006/relationships" r:embed="rId1"/>
          <a:stretch>
            <a:fillRect/>
          </a:stretch>
        </a:blipFill>
      </dgm:spPr>
    </dgm:pt>
    <dgm:pt modelId="{052E2926-4F81-4F2B-A170-68767E6847B2}" type="pres">
      <dgm:prSet presAssocID="{00E2191E-41E8-4418-83F4-11CDC4929F7A}" presName="childText" presStyleLbl="lnNode1" presStyleIdx="1" presStyleCnt="5">
        <dgm:presLayoutVars>
          <dgm:chMax val="0"/>
          <dgm:chPref val="0"/>
          <dgm:bulletEnabled val="1"/>
        </dgm:presLayoutVars>
      </dgm:prSet>
      <dgm:spPr/>
    </dgm:pt>
    <dgm:pt modelId="{05CE4BB9-E1DF-420C-94FD-41ECC6A67CCD}" type="pres">
      <dgm:prSet presAssocID="{4950B038-F424-4DB0-A301-BCB4253BA04C}" presName="childComposite" presStyleCnt="0">
        <dgm:presLayoutVars>
          <dgm:chMax val="0"/>
          <dgm:chPref val="0"/>
        </dgm:presLayoutVars>
      </dgm:prSet>
      <dgm:spPr/>
    </dgm:pt>
    <dgm:pt modelId="{60D88FB3-D422-4B33-AE99-BC992B9216E0}" type="pres">
      <dgm:prSet presAssocID="{4950B038-F424-4DB0-A301-BCB4253BA04C}" presName="Image" presStyleLbl="node1" presStyleIdx="2" presStyleCnt="5"/>
      <dgm:spPr>
        <a:blipFill rotWithShape="1">
          <a:blip xmlns:r="http://schemas.openxmlformats.org/officeDocument/2006/relationships" r:embed="rId1"/>
          <a:stretch>
            <a:fillRect/>
          </a:stretch>
        </a:blipFill>
      </dgm:spPr>
    </dgm:pt>
    <dgm:pt modelId="{19D25193-91CE-4250-919C-EA652E3F1B86}" type="pres">
      <dgm:prSet presAssocID="{4950B038-F424-4DB0-A301-BCB4253BA04C}" presName="childText" presStyleLbl="lnNode1" presStyleIdx="2" presStyleCnt="5">
        <dgm:presLayoutVars>
          <dgm:chMax val="0"/>
          <dgm:chPref val="0"/>
          <dgm:bulletEnabled val="1"/>
        </dgm:presLayoutVars>
      </dgm:prSet>
      <dgm:spPr/>
    </dgm:pt>
    <dgm:pt modelId="{A706DE9A-F14A-43D7-9F3F-09F744A7D00E}" type="pres">
      <dgm:prSet presAssocID="{F12C795D-B0CE-469A-BC28-CF94130EC96C}" presName="childComposite" presStyleCnt="0">
        <dgm:presLayoutVars>
          <dgm:chMax val="0"/>
          <dgm:chPref val="0"/>
        </dgm:presLayoutVars>
      </dgm:prSet>
      <dgm:spPr/>
    </dgm:pt>
    <dgm:pt modelId="{2F30FE86-B04D-4A5C-9EF1-C8915971B233}" type="pres">
      <dgm:prSet presAssocID="{F12C795D-B0CE-469A-BC28-CF94130EC96C}" presName="Image" presStyleLbl="node1" presStyleIdx="3" presStyleCnt="5"/>
      <dgm:spPr>
        <a:blipFill rotWithShape="1">
          <a:blip xmlns:r="http://schemas.openxmlformats.org/officeDocument/2006/relationships" r:embed="rId1"/>
          <a:stretch>
            <a:fillRect/>
          </a:stretch>
        </a:blipFill>
      </dgm:spPr>
    </dgm:pt>
    <dgm:pt modelId="{9C35AF50-F075-47EB-82F0-32BDC77CCCFE}" type="pres">
      <dgm:prSet presAssocID="{F12C795D-B0CE-469A-BC28-CF94130EC96C}" presName="childText" presStyleLbl="lnNode1" presStyleIdx="3" presStyleCnt="5">
        <dgm:presLayoutVars>
          <dgm:chMax val="0"/>
          <dgm:chPref val="0"/>
          <dgm:bulletEnabled val="1"/>
        </dgm:presLayoutVars>
      </dgm:prSet>
      <dgm:spPr/>
    </dgm:pt>
    <dgm:pt modelId="{D84E2A01-7CF5-4DDC-88D7-51396AE52216}" type="pres">
      <dgm:prSet presAssocID="{ED4C48F2-59B4-461A-9672-CC33114D9A23}" presName="childComposite" presStyleCnt="0">
        <dgm:presLayoutVars>
          <dgm:chMax val="0"/>
          <dgm:chPref val="0"/>
        </dgm:presLayoutVars>
      </dgm:prSet>
      <dgm:spPr/>
    </dgm:pt>
    <dgm:pt modelId="{546AD826-1FD7-46A6-B2CE-DF3DDDAF9006}" type="pres">
      <dgm:prSet presAssocID="{ED4C48F2-59B4-461A-9672-CC33114D9A23}" presName="Image" presStyleLbl="node1" presStyleIdx="4" presStyleCnt="5"/>
      <dgm:spPr>
        <a:blipFill rotWithShape="1">
          <a:blip xmlns:r="http://schemas.openxmlformats.org/officeDocument/2006/relationships" r:embed="rId1"/>
          <a:stretch>
            <a:fillRect/>
          </a:stretch>
        </a:blipFill>
      </dgm:spPr>
    </dgm:pt>
    <dgm:pt modelId="{2CC349DB-ACA2-4232-8FCB-F278018D8298}" type="pres">
      <dgm:prSet presAssocID="{ED4C48F2-59B4-461A-9672-CC33114D9A23}" presName="childText" presStyleLbl="lnNode1" presStyleIdx="4" presStyleCnt="5">
        <dgm:presLayoutVars>
          <dgm:chMax val="0"/>
          <dgm:chPref val="0"/>
          <dgm:bulletEnabled val="1"/>
        </dgm:presLayoutVars>
      </dgm:prSet>
      <dgm:spPr/>
    </dgm:pt>
  </dgm:ptLst>
  <dgm:cxnLst>
    <dgm:cxn modelId="{F7DA5705-E400-488F-BDA6-D347C60289B2}" type="presOf" srcId="{00E2191E-41E8-4418-83F4-11CDC4929F7A}" destId="{052E2926-4F81-4F2B-A170-68767E6847B2}" srcOrd="0" destOrd="0" presId="urn:microsoft.com/office/officeart/2008/layout/PictureAccentList"/>
    <dgm:cxn modelId="{43814808-C732-4C29-86C2-712DF4B80F3A}" srcId="{39281DE4-83FF-45C8-B20D-F012F388BE17}" destId="{00E2191E-41E8-4418-83F4-11CDC4929F7A}" srcOrd="1" destOrd="0" parTransId="{D9F94509-03D5-488B-90C5-37AC4793FD1D}" sibTransId="{E2F9135F-DF7C-45F8-93C8-7A8923262594}"/>
    <dgm:cxn modelId="{A84C0113-2FB5-4D14-BA0C-3D17F4E0605B}" type="presOf" srcId="{4B3D1BA2-03C1-4239-8A87-C75E63C46428}" destId="{945D6C98-817F-4F0D-9EB2-CAECDC3E3E1A}" srcOrd="0" destOrd="0" presId="urn:microsoft.com/office/officeart/2008/layout/PictureAccentList"/>
    <dgm:cxn modelId="{AC40EF3B-47EF-4B4F-B614-2CAE10FFB66A}" type="presOf" srcId="{4950B038-F424-4DB0-A301-BCB4253BA04C}" destId="{19D25193-91CE-4250-919C-EA652E3F1B86}" srcOrd="0" destOrd="0" presId="urn:microsoft.com/office/officeart/2008/layout/PictureAccentList"/>
    <dgm:cxn modelId="{A98D9664-4C0C-4109-9C64-2294B08391C5}" srcId="{39281DE4-83FF-45C8-B20D-F012F388BE17}" destId="{4950B038-F424-4DB0-A301-BCB4253BA04C}" srcOrd="2" destOrd="0" parTransId="{1897719E-7927-41BE-A00A-D731BF2A610E}" sibTransId="{A6DF5DA8-4060-4A96-BFF4-80AE5373F3BB}"/>
    <dgm:cxn modelId="{BAD01E6B-1A07-4381-8409-DBE101667E7B}" type="presOf" srcId="{ED4C48F2-59B4-461A-9672-CC33114D9A23}" destId="{2CC349DB-ACA2-4232-8FCB-F278018D8298}" srcOrd="0" destOrd="0" presId="urn:microsoft.com/office/officeart/2008/layout/PictureAccentList"/>
    <dgm:cxn modelId="{E6DF897A-9307-45DB-944B-31A1FA83A618}" type="presOf" srcId="{6EFBFA53-0831-41FE-AF8F-403F0D8583BF}" destId="{2B725F63-66B7-41CF-B24C-DE775192292E}" srcOrd="0" destOrd="0" presId="urn:microsoft.com/office/officeart/2008/layout/PictureAccentList"/>
    <dgm:cxn modelId="{AA09C895-7E0A-416F-A240-AAAC22FD8240}" type="presOf" srcId="{F12C795D-B0CE-469A-BC28-CF94130EC96C}" destId="{9C35AF50-F075-47EB-82F0-32BDC77CCCFE}" srcOrd="0" destOrd="0" presId="urn:microsoft.com/office/officeart/2008/layout/PictureAccentList"/>
    <dgm:cxn modelId="{69ADA596-6AEE-4F69-B727-779CC7D8A67C}" type="presOf" srcId="{39281DE4-83FF-45C8-B20D-F012F388BE17}" destId="{4AE4E2FB-F6EA-40F1-A68F-C3DE2E8C48CF}" srcOrd="0" destOrd="0" presId="urn:microsoft.com/office/officeart/2008/layout/PictureAccentList"/>
    <dgm:cxn modelId="{ECEBE398-E926-4E9A-B406-BC744DB6A88C}" srcId="{39281DE4-83FF-45C8-B20D-F012F388BE17}" destId="{F12C795D-B0CE-469A-BC28-CF94130EC96C}" srcOrd="3" destOrd="0" parTransId="{47C0462E-71FD-4066-9ED1-EB2237391518}" sibTransId="{0B704212-77B8-4FBA-8F26-D5038F7435D0}"/>
    <dgm:cxn modelId="{590305C1-3D9E-4C3B-AFAC-D872E1C8C1E2}" srcId="{39281DE4-83FF-45C8-B20D-F012F388BE17}" destId="{4B3D1BA2-03C1-4239-8A87-C75E63C46428}" srcOrd="0" destOrd="0" parTransId="{0BC789DE-60E1-4801-98F3-804234383E1E}" sibTransId="{A3034237-A929-4B75-BE36-44323BECA8A7}"/>
    <dgm:cxn modelId="{23E5F0CF-B610-4672-9207-B3A2F1FF0E14}" srcId="{6EFBFA53-0831-41FE-AF8F-403F0D8583BF}" destId="{39281DE4-83FF-45C8-B20D-F012F388BE17}" srcOrd="0" destOrd="0" parTransId="{25AA5964-DB39-491C-8314-20FEB793E96A}" sibTransId="{135DB39A-DBAC-4540-B096-A7E10ABF3614}"/>
    <dgm:cxn modelId="{C9B4EBE0-22D0-450C-B78C-ED72B68F96D1}" srcId="{39281DE4-83FF-45C8-B20D-F012F388BE17}" destId="{ED4C48F2-59B4-461A-9672-CC33114D9A23}" srcOrd="4" destOrd="0" parTransId="{AFCAC804-4BD2-486E-810E-A97533910EDB}" sibTransId="{497E52CC-FE65-4FAE-B236-C179DE2BD997}"/>
    <dgm:cxn modelId="{C7307A3B-D46D-491C-B572-035025B5BCB6}" type="presParOf" srcId="{2B725F63-66B7-41CF-B24C-DE775192292E}" destId="{276B0787-5946-4C6E-9C3E-01EFE6376304}" srcOrd="0" destOrd="0" presId="urn:microsoft.com/office/officeart/2008/layout/PictureAccentList"/>
    <dgm:cxn modelId="{B0CB3517-05C0-45CC-8F91-2EEAA86F03A7}" type="presParOf" srcId="{276B0787-5946-4C6E-9C3E-01EFE6376304}" destId="{4ED2BB3F-3148-4FE3-B13E-D361AA214A6D}" srcOrd="0" destOrd="0" presId="urn:microsoft.com/office/officeart/2008/layout/PictureAccentList"/>
    <dgm:cxn modelId="{D706E572-15DD-48F9-AA98-761493D91690}" type="presParOf" srcId="{4ED2BB3F-3148-4FE3-B13E-D361AA214A6D}" destId="{4AE4E2FB-F6EA-40F1-A68F-C3DE2E8C48CF}" srcOrd="0" destOrd="0" presId="urn:microsoft.com/office/officeart/2008/layout/PictureAccentList"/>
    <dgm:cxn modelId="{7B21B7C0-669A-4977-8C08-DF73A204784D}" type="presParOf" srcId="{276B0787-5946-4C6E-9C3E-01EFE6376304}" destId="{097DDB76-1BA9-4805-9B5C-6B98AD147FD5}" srcOrd="1" destOrd="0" presId="urn:microsoft.com/office/officeart/2008/layout/PictureAccentList"/>
    <dgm:cxn modelId="{446CD574-4ED1-4093-8A6B-5816BBD34CFB}" type="presParOf" srcId="{097DDB76-1BA9-4805-9B5C-6B98AD147FD5}" destId="{E2015E92-BE04-4022-9ABD-E857F2D4E258}" srcOrd="0" destOrd="0" presId="urn:microsoft.com/office/officeart/2008/layout/PictureAccentList"/>
    <dgm:cxn modelId="{CCF11ED4-E0DF-4C20-9549-85D32BD841F9}" type="presParOf" srcId="{E2015E92-BE04-4022-9ABD-E857F2D4E258}" destId="{9652B165-A44F-48F5-B730-EFC0ABE8E1DB}" srcOrd="0" destOrd="0" presId="urn:microsoft.com/office/officeart/2008/layout/PictureAccentList"/>
    <dgm:cxn modelId="{FB17DAB1-FA64-4ECF-BD56-B665D9439125}" type="presParOf" srcId="{E2015E92-BE04-4022-9ABD-E857F2D4E258}" destId="{945D6C98-817F-4F0D-9EB2-CAECDC3E3E1A}" srcOrd="1" destOrd="0" presId="urn:microsoft.com/office/officeart/2008/layout/PictureAccentList"/>
    <dgm:cxn modelId="{92FD7895-AFBD-4EC8-A04B-DA8D3782B3A4}" type="presParOf" srcId="{097DDB76-1BA9-4805-9B5C-6B98AD147FD5}" destId="{F5D0A183-7D3D-4789-B30C-240079B02723}" srcOrd="1" destOrd="0" presId="urn:microsoft.com/office/officeart/2008/layout/PictureAccentList"/>
    <dgm:cxn modelId="{9679CAD2-87FD-4D8E-AB19-86C9518ECE5D}" type="presParOf" srcId="{F5D0A183-7D3D-4789-B30C-240079B02723}" destId="{868B054F-727F-4390-B9A1-8C411B2E180B}" srcOrd="0" destOrd="0" presId="urn:microsoft.com/office/officeart/2008/layout/PictureAccentList"/>
    <dgm:cxn modelId="{7D08F54E-29FF-49B1-9494-351398F83DEF}" type="presParOf" srcId="{F5D0A183-7D3D-4789-B30C-240079B02723}" destId="{052E2926-4F81-4F2B-A170-68767E6847B2}" srcOrd="1" destOrd="0" presId="urn:microsoft.com/office/officeart/2008/layout/PictureAccentList"/>
    <dgm:cxn modelId="{1388CF7D-31F5-40C8-85ED-27DA4473ED42}" type="presParOf" srcId="{097DDB76-1BA9-4805-9B5C-6B98AD147FD5}" destId="{05CE4BB9-E1DF-420C-94FD-41ECC6A67CCD}" srcOrd="2" destOrd="0" presId="urn:microsoft.com/office/officeart/2008/layout/PictureAccentList"/>
    <dgm:cxn modelId="{90C5D77B-49B0-405E-AD6B-121C78BF3E07}" type="presParOf" srcId="{05CE4BB9-E1DF-420C-94FD-41ECC6A67CCD}" destId="{60D88FB3-D422-4B33-AE99-BC992B9216E0}" srcOrd="0" destOrd="0" presId="urn:microsoft.com/office/officeart/2008/layout/PictureAccentList"/>
    <dgm:cxn modelId="{4DDE16EA-CDA9-441A-A241-74BBFE2FB39A}" type="presParOf" srcId="{05CE4BB9-E1DF-420C-94FD-41ECC6A67CCD}" destId="{19D25193-91CE-4250-919C-EA652E3F1B86}" srcOrd="1" destOrd="0" presId="urn:microsoft.com/office/officeart/2008/layout/PictureAccentList"/>
    <dgm:cxn modelId="{080C3423-A706-45DD-8B44-B918B4A39F2A}" type="presParOf" srcId="{097DDB76-1BA9-4805-9B5C-6B98AD147FD5}" destId="{A706DE9A-F14A-43D7-9F3F-09F744A7D00E}" srcOrd="3" destOrd="0" presId="urn:microsoft.com/office/officeart/2008/layout/PictureAccentList"/>
    <dgm:cxn modelId="{EDD4AB70-36C5-4D44-8847-0B85E9FF00B8}" type="presParOf" srcId="{A706DE9A-F14A-43D7-9F3F-09F744A7D00E}" destId="{2F30FE86-B04D-4A5C-9EF1-C8915971B233}" srcOrd="0" destOrd="0" presId="urn:microsoft.com/office/officeart/2008/layout/PictureAccentList"/>
    <dgm:cxn modelId="{A026E1BF-8DEC-464C-8C81-5A72B84F90C3}" type="presParOf" srcId="{A706DE9A-F14A-43D7-9F3F-09F744A7D00E}" destId="{9C35AF50-F075-47EB-82F0-32BDC77CCCFE}" srcOrd="1" destOrd="0" presId="urn:microsoft.com/office/officeart/2008/layout/PictureAccentList"/>
    <dgm:cxn modelId="{D4935E5E-E49D-4020-BF1A-AA4AC65C4740}" type="presParOf" srcId="{097DDB76-1BA9-4805-9B5C-6B98AD147FD5}" destId="{D84E2A01-7CF5-4DDC-88D7-51396AE52216}" srcOrd="4" destOrd="0" presId="urn:microsoft.com/office/officeart/2008/layout/PictureAccentList"/>
    <dgm:cxn modelId="{D5D0AD4C-99D5-4B6F-8C32-D80A08AFBDE9}" type="presParOf" srcId="{D84E2A01-7CF5-4DDC-88D7-51396AE52216}" destId="{546AD826-1FD7-46A6-B2CE-DF3DDDAF9006}" srcOrd="0" destOrd="0" presId="urn:microsoft.com/office/officeart/2008/layout/PictureAccentList"/>
    <dgm:cxn modelId="{BF0D781A-5CB3-4C51-B509-9DD77DB6CCB8}" type="presParOf" srcId="{D84E2A01-7CF5-4DDC-88D7-51396AE52216}" destId="{2CC349DB-ACA2-4232-8FCB-F278018D8298}"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C1B23E-CB3A-425F-ABE8-FF74D1DDAB94}" type="doc">
      <dgm:prSet loTypeId="urn:microsoft.com/office/officeart/2005/8/layout/radial3" loCatId="cycle" qsTypeId="urn:microsoft.com/office/officeart/2005/8/quickstyle/simple4" qsCatId="simple" csTypeId="urn:microsoft.com/office/officeart/2005/8/colors/accent3_2" csCatId="accent3" phldr="1"/>
      <dgm:spPr/>
      <dgm:t>
        <a:bodyPr/>
        <a:lstStyle/>
        <a:p>
          <a:endParaRPr lang="en-US"/>
        </a:p>
      </dgm:t>
    </dgm:pt>
    <dgm:pt modelId="{A56700A5-3BC7-4705-B92F-FA39EE912326}">
      <dgm:prSet phldrT="[Text]" custT="1"/>
      <dgm:spPr/>
      <dgm:t>
        <a:bodyPr/>
        <a:lstStyle/>
        <a:p>
          <a:r>
            <a:rPr lang="en-US" sz="1600" b="1" dirty="0">
              <a:ea typeface="+mj-ea"/>
              <a:cs typeface="Arial" pitchFamily="34" charset="0"/>
            </a:rPr>
            <a:t>The Fleet/Asset Report provides audit relevant information from the Asset and Fleet Management modules within MAGIC </a:t>
          </a:r>
          <a:endParaRPr lang="en-US" sz="1600" b="1" dirty="0"/>
        </a:p>
      </dgm:t>
    </dgm:pt>
    <dgm:pt modelId="{3AD0DC31-9F6C-4DED-867B-AC28561A720A}" type="parTrans" cxnId="{75442A08-CF8C-44DC-895A-0856AA670F9A}">
      <dgm:prSet/>
      <dgm:spPr/>
      <dgm:t>
        <a:bodyPr/>
        <a:lstStyle/>
        <a:p>
          <a:endParaRPr lang="en-US"/>
        </a:p>
      </dgm:t>
    </dgm:pt>
    <dgm:pt modelId="{A4A495DC-C3E0-48BE-8F3E-59304BD4DEBB}" type="sibTrans" cxnId="{75442A08-CF8C-44DC-895A-0856AA670F9A}">
      <dgm:prSet/>
      <dgm:spPr/>
      <dgm:t>
        <a:bodyPr/>
        <a:lstStyle/>
        <a:p>
          <a:endParaRPr lang="en-US"/>
        </a:p>
      </dgm:t>
    </dgm:pt>
    <dgm:pt modelId="{8D7C3376-2CC7-4784-ACDC-00A95950063B}">
      <dgm:prSet phldrT="[Text]" custT="1"/>
      <dgm:spPr/>
      <dgm:t>
        <a:bodyPr/>
        <a:lstStyle/>
        <a:p>
          <a:r>
            <a:rPr lang="en-US" sz="1400" b="0" dirty="0">
              <a:ea typeface="+mj-ea"/>
              <a:cs typeface="Arial" pitchFamily="34" charset="0"/>
            </a:rPr>
            <a:t>Fuel, Maintenance, and Repair Costs </a:t>
          </a:r>
          <a:endParaRPr lang="en-US" sz="1400" dirty="0"/>
        </a:p>
      </dgm:t>
    </dgm:pt>
    <dgm:pt modelId="{6FC2D778-97BC-4576-970E-B22674CE86F2}" type="parTrans" cxnId="{AC1C936C-4ADB-465A-B147-E495EDE20255}">
      <dgm:prSet/>
      <dgm:spPr/>
      <dgm:t>
        <a:bodyPr/>
        <a:lstStyle/>
        <a:p>
          <a:endParaRPr lang="en-US"/>
        </a:p>
      </dgm:t>
    </dgm:pt>
    <dgm:pt modelId="{1FA5A424-8891-4D9D-88F5-8A0AE804E962}" type="sibTrans" cxnId="{AC1C936C-4ADB-465A-B147-E495EDE20255}">
      <dgm:prSet/>
      <dgm:spPr/>
      <dgm:t>
        <a:bodyPr/>
        <a:lstStyle/>
        <a:p>
          <a:endParaRPr lang="en-US"/>
        </a:p>
      </dgm:t>
    </dgm:pt>
    <dgm:pt modelId="{B4B75A79-7E9D-417C-A830-778B35474E9E}">
      <dgm:prSet phldrT="[Text]" custT="1"/>
      <dgm:spPr/>
      <dgm:t>
        <a:bodyPr/>
        <a:lstStyle/>
        <a:p>
          <a:r>
            <a:rPr lang="en-US" sz="1400" b="0" dirty="0">
              <a:ea typeface="+mj-ea"/>
              <a:cs typeface="Arial" pitchFamily="34" charset="0"/>
            </a:rPr>
            <a:t>Current Odometer and Miles Driven</a:t>
          </a:r>
          <a:endParaRPr lang="en-US" sz="1400" dirty="0"/>
        </a:p>
      </dgm:t>
    </dgm:pt>
    <dgm:pt modelId="{4BA95AAE-C7D8-42E9-99D1-AE1C8BBB8E32}" type="parTrans" cxnId="{AFC2970E-F874-40F9-9B27-6AA7AA4BDBFB}">
      <dgm:prSet/>
      <dgm:spPr/>
      <dgm:t>
        <a:bodyPr/>
        <a:lstStyle/>
        <a:p>
          <a:endParaRPr lang="en-US"/>
        </a:p>
      </dgm:t>
    </dgm:pt>
    <dgm:pt modelId="{44D0E55D-316B-49FB-A9B7-48399473897A}" type="sibTrans" cxnId="{AFC2970E-F874-40F9-9B27-6AA7AA4BDBFB}">
      <dgm:prSet/>
      <dgm:spPr/>
      <dgm:t>
        <a:bodyPr/>
        <a:lstStyle/>
        <a:p>
          <a:endParaRPr lang="en-US"/>
        </a:p>
      </dgm:t>
    </dgm:pt>
    <dgm:pt modelId="{8D75B667-A2C2-4C26-92D4-0001C3D3A3D0}">
      <dgm:prSet phldrT="[Text]" custT="1"/>
      <dgm:spPr/>
      <dgm:t>
        <a:bodyPr/>
        <a:lstStyle/>
        <a:p>
          <a:r>
            <a:rPr lang="en-US" sz="1400" b="0" dirty="0">
              <a:ea typeface="+mj-ea"/>
              <a:cs typeface="Arial" pitchFamily="34" charset="0"/>
            </a:rPr>
            <a:t>County</a:t>
          </a:r>
          <a:endParaRPr lang="en-US" sz="1400" dirty="0"/>
        </a:p>
      </dgm:t>
    </dgm:pt>
    <dgm:pt modelId="{204C49D0-3497-4A7F-A75D-37CD928198C5}" type="parTrans" cxnId="{C16E1725-E0F2-4039-8ED4-96FD34FFBA9F}">
      <dgm:prSet/>
      <dgm:spPr/>
      <dgm:t>
        <a:bodyPr/>
        <a:lstStyle/>
        <a:p>
          <a:endParaRPr lang="en-US"/>
        </a:p>
      </dgm:t>
    </dgm:pt>
    <dgm:pt modelId="{ABEF41F3-5D93-4464-B16C-4448D6EEC3B1}" type="sibTrans" cxnId="{C16E1725-E0F2-4039-8ED4-96FD34FFBA9F}">
      <dgm:prSet/>
      <dgm:spPr/>
      <dgm:t>
        <a:bodyPr/>
        <a:lstStyle/>
        <a:p>
          <a:endParaRPr lang="en-US"/>
        </a:p>
      </dgm:t>
    </dgm:pt>
    <dgm:pt modelId="{ECDAFAFE-96DE-4E00-8F80-73E631DA5453}">
      <dgm:prSet phldrT="[Text]" custT="1"/>
      <dgm:spPr/>
      <dgm:t>
        <a:bodyPr/>
        <a:lstStyle/>
        <a:p>
          <a:r>
            <a:rPr lang="en-US" sz="1400" b="0" dirty="0">
              <a:ea typeface="+mj-ea"/>
              <a:cs typeface="Arial" pitchFamily="34" charset="0"/>
            </a:rPr>
            <a:t>Active vehicle asset count </a:t>
          </a:r>
          <a:endParaRPr lang="en-US" sz="1400" dirty="0"/>
        </a:p>
      </dgm:t>
    </dgm:pt>
    <dgm:pt modelId="{5B07D0CB-92D1-45C5-86B0-A7DE39531165}" type="parTrans" cxnId="{2C2D6628-BC43-4483-9FA8-8BE816F1D6EF}">
      <dgm:prSet/>
      <dgm:spPr/>
      <dgm:t>
        <a:bodyPr/>
        <a:lstStyle/>
        <a:p>
          <a:endParaRPr lang="en-US"/>
        </a:p>
      </dgm:t>
    </dgm:pt>
    <dgm:pt modelId="{815B46AE-635E-4545-A25F-1FBD3C5D7D39}" type="sibTrans" cxnId="{2C2D6628-BC43-4483-9FA8-8BE816F1D6EF}">
      <dgm:prSet/>
      <dgm:spPr/>
      <dgm:t>
        <a:bodyPr/>
        <a:lstStyle/>
        <a:p>
          <a:endParaRPr lang="en-US"/>
        </a:p>
      </dgm:t>
    </dgm:pt>
    <dgm:pt modelId="{6654B370-15A9-4254-A9B0-283BB15CF67B}">
      <dgm:prSet custT="1"/>
      <dgm:spPr/>
      <dgm:t>
        <a:bodyPr/>
        <a:lstStyle/>
        <a:p>
          <a:r>
            <a:rPr lang="en-US" sz="1400" b="0" dirty="0">
              <a:ea typeface="+mj-ea"/>
              <a:cs typeface="Arial" pitchFamily="34" charset="0"/>
            </a:rPr>
            <a:t>Assignment Type and Driver’s Assignment</a:t>
          </a:r>
        </a:p>
      </dgm:t>
    </dgm:pt>
    <dgm:pt modelId="{C97B7B59-1738-4A2A-B737-107F9EF724DF}" type="parTrans" cxnId="{68AE36C2-BF28-4EAB-880B-2A37B8BECD35}">
      <dgm:prSet/>
      <dgm:spPr/>
      <dgm:t>
        <a:bodyPr/>
        <a:lstStyle/>
        <a:p>
          <a:endParaRPr lang="en-US"/>
        </a:p>
      </dgm:t>
    </dgm:pt>
    <dgm:pt modelId="{19102AF6-92FD-4B68-BE5E-94EF202CC8E9}" type="sibTrans" cxnId="{68AE36C2-BF28-4EAB-880B-2A37B8BECD35}">
      <dgm:prSet/>
      <dgm:spPr/>
      <dgm:t>
        <a:bodyPr/>
        <a:lstStyle/>
        <a:p>
          <a:endParaRPr lang="en-US"/>
        </a:p>
      </dgm:t>
    </dgm:pt>
    <dgm:pt modelId="{1302A759-95C5-4FBC-9887-51D67F1AFA6A}" type="pres">
      <dgm:prSet presAssocID="{FDC1B23E-CB3A-425F-ABE8-FF74D1DDAB94}" presName="composite" presStyleCnt="0">
        <dgm:presLayoutVars>
          <dgm:chMax val="1"/>
          <dgm:dir/>
          <dgm:resizeHandles val="exact"/>
        </dgm:presLayoutVars>
      </dgm:prSet>
      <dgm:spPr/>
    </dgm:pt>
    <dgm:pt modelId="{B89241D0-6F56-4D29-8A1D-470ADD60A9F0}" type="pres">
      <dgm:prSet presAssocID="{FDC1B23E-CB3A-425F-ABE8-FF74D1DDAB94}" presName="radial" presStyleCnt="0">
        <dgm:presLayoutVars>
          <dgm:animLvl val="ctr"/>
        </dgm:presLayoutVars>
      </dgm:prSet>
      <dgm:spPr/>
    </dgm:pt>
    <dgm:pt modelId="{11FB98C5-2A17-4AD9-9B4E-4F03440E627C}" type="pres">
      <dgm:prSet presAssocID="{A56700A5-3BC7-4705-B92F-FA39EE912326}" presName="centerShape" presStyleLbl="vennNode1" presStyleIdx="0" presStyleCnt="6" custLinFactNeighborX="-871" custLinFactNeighborY="-1716"/>
      <dgm:spPr/>
    </dgm:pt>
    <dgm:pt modelId="{3FEE0046-2DD8-4918-A31B-4FA87E7E1EB1}" type="pres">
      <dgm:prSet presAssocID="{8D7C3376-2CC7-4784-ACDC-00A95950063B}" presName="node" presStyleLbl="vennNode1" presStyleIdx="1" presStyleCnt="6" custRadScaleRad="106413" custRadScaleInc="14117">
        <dgm:presLayoutVars>
          <dgm:bulletEnabled val="1"/>
        </dgm:presLayoutVars>
      </dgm:prSet>
      <dgm:spPr/>
    </dgm:pt>
    <dgm:pt modelId="{F5CFF7A6-4BCF-4381-BF78-860996240766}" type="pres">
      <dgm:prSet presAssocID="{B4B75A79-7E9D-417C-A830-778B35474E9E}" presName="node" presStyleLbl="vennNode1" presStyleIdx="2" presStyleCnt="6" custRadScaleRad="105756" custRadScaleInc="17146">
        <dgm:presLayoutVars>
          <dgm:bulletEnabled val="1"/>
        </dgm:presLayoutVars>
      </dgm:prSet>
      <dgm:spPr/>
    </dgm:pt>
    <dgm:pt modelId="{52F4DA3D-9C03-4690-BF45-54E5E9F50073}" type="pres">
      <dgm:prSet presAssocID="{8D75B667-A2C2-4C26-92D4-0001C3D3A3D0}" presName="node" presStyleLbl="vennNode1" presStyleIdx="3" presStyleCnt="6" custRadScaleRad="104606" custRadScaleInc="10151">
        <dgm:presLayoutVars>
          <dgm:bulletEnabled val="1"/>
        </dgm:presLayoutVars>
      </dgm:prSet>
      <dgm:spPr/>
    </dgm:pt>
    <dgm:pt modelId="{2612E92A-E090-4969-931D-2812E8E7D4AF}" type="pres">
      <dgm:prSet presAssocID="{6654B370-15A9-4254-A9B0-283BB15CF67B}" presName="node" presStyleLbl="vennNode1" presStyleIdx="4" presStyleCnt="6" custRadScaleRad="103522" custRadScaleInc="21716">
        <dgm:presLayoutVars>
          <dgm:bulletEnabled val="1"/>
        </dgm:presLayoutVars>
      </dgm:prSet>
      <dgm:spPr/>
    </dgm:pt>
    <dgm:pt modelId="{D77CDD03-0BC7-4A56-AA5C-86705FC3B297}" type="pres">
      <dgm:prSet presAssocID="{ECDAFAFE-96DE-4E00-8F80-73E631DA5453}" presName="node" presStyleLbl="vennNode1" presStyleIdx="5" presStyleCnt="6" custRadScaleRad="107255" custRadScaleInc="13102">
        <dgm:presLayoutVars>
          <dgm:bulletEnabled val="1"/>
        </dgm:presLayoutVars>
      </dgm:prSet>
      <dgm:spPr/>
    </dgm:pt>
  </dgm:ptLst>
  <dgm:cxnLst>
    <dgm:cxn modelId="{60FB4B01-5015-44CB-90A2-AA796E129E9E}" type="presOf" srcId="{FDC1B23E-CB3A-425F-ABE8-FF74D1DDAB94}" destId="{1302A759-95C5-4FBC-9887-51D67F1AFA6A}" srcOrd="0" destOrd="0" presId="urn:microsoft.com/office/officeart/2005/8/layout/radial3"/>
    <dgm:cxn modelId="{75442A08-CF8C-44DC-895A-0856AA670F9A}" srcId="{FDC1B23E-CB3A-425F-ABE8-FF74D1DDAB94}" destId="{A56700A5-3BC7-4705-B92F-FA39EE912326}" srcOrd="0" destOrd="0" parTransId="{3AD0DC31-9F6C-4DED-867B-AC28561A720A}" sibTransId="{A4A495DC-C3E0-48BE-8F3E-59304BD4DEBB}"/>
    <dgm:cxn modelId="{AFC2970E-F874-40F9-9B27-6AA7AA4BDBFB}" srcId="{A56700A5-3BC7-4705-B92F-FA39EE912326}" destId="{B4B75A79-7E9D-417C-A830-778B35474E9E}" srcOrd="1" destOrd="0" parTransId="{4BA95AAE-C7D8-42E9-99D1-AE1C8BBB8E32}" sibTransId="{44D0E55D-316B-49FB-A9B7-48399473897A}"/>
    <dgm:cxn modelId="{C16E1725-E0F2-4039-8ED4-96FD34FFBA9F}" srcId="{A56700A5-3BC7-4705-B92F-FA39EE912326}" destId="{8D75B667-A2C2-4C26-92D4-0001C3D3A3D0}" srcOrd="2" destOrd="0" parTransId="{204C49D0-3497-4A7F-A75D-37CD928198C5}" sibTransId="{ABEF41F3-5D93-4464-B16C-4448D6EEC3B1}"/>
    <dgm:cxn modelId="{2C2D6628-BC43-4483-9FA8-8BE816F1D6EF}" srcId="{A56700A5-3BC7-4705-B92F-FA39EE912326}" destId="{ECDAFAFE-96DE-4E00-8F80-73E631DA5453}" srcOrd="4" destOrd="0" parTransId="{5B07D0CB-92D1-45C5-86B0-A7DE39531165}" sibTransId="{815B46AE-635E-4545-A25F-1FBD3C5D7D39}"/>
    <dgm:cxn modelId="{AC1C936C-4ADB-465A-B147-E495EDE20255}" srcId="{A56700A5-3BC7-4705-B92F-FA39EE912326}" destId="{8D7C3376-2CC7-4784-ACDC-00A95950063B}" srcOrd="0" destOrd="0" parTransId="{6FC2D778-97BC-4576-970E-B22674CE86F2}" sibTransId="{1FA5A424-8891-4D9D-88F5-8A0AE804E962}"/>
    <dgm:cxn modelId="{F709208D-3C65-43BA-8772-15368D858274}" type="presOf" srcId="{8D7C3376-2CC7-4784-ACDC-00A95950063B}" destId="{3FEE0046-2DD8-4918-A31B-4FA87E7E1EB1}" srcOrd="0" destOrd="0" presId="urn:microsoft.com/office/officeart/2005/8/layout/radial3"/>
    <dgm:cxn modelId="{5BA31ABB-CB7D-4B61-A86B-3CE05D11FC01}" type="presOf" srcId="{8D75B667-A2C2-4C26-92D4-0001C3D3A3D0}" destId="{52F4DA3D-9C03-4690-BF45-54E5E9F50073}" srcOrd="0" destOrd="0" presId="urn:microsoft.com/office/officeart/2005/8/layout/radial3"/>
    <dgm:cxn modelId="{68AE36C2-BF28-4EAB-880B-2A37B8BECD35}" srcId="{A56700A5-3BC7-4705-B92F-FA39EE912326}" destId="{6654B370-15A9-4254-A9B0-283BB15CF67B}" srcOrd="3" destOrd="0" parTransId="{C97B7B59-1738-4A2A-B737-107F9EF724DF}" sibTransId="{19102AF6-92FD-4B68-BE5E-94EF202CC8E9}"/>
    <dgm:cxn modelId="{82EE2BE2-AE24-428B-B106-D766ED624D7B}" type="presOf" srcId="{ECDAFAFE-96DE-4E00-8F80-73E631DA5453}" destId="{D77CDD03-0BC7-4A56-AA5C-86705FC3B297}" srcOrd="0" destOrd="0" presId="urn:microsoft.com/office/officeart/2005/8/layout/radial3"/>
    <dgm:cxn modelId="{B64B63F0-0B0E-4BBE-BE2D-74AB9063C4BD}" type="presOf" srcId="{B4B75A79-7E9D-417C-A830-778B35474E9E}" destId="{F5CFF7A6-4BCF-4381-BF78-860996240766}" srcOrd="0" destOrd="0" presId="urn:microsoft.com/office/officeart/2005/8/layout/radial3"/>
    <dgm:cxn modelId="{AA7974F4-7058-4DB7-AD74-555A833F8727}" type="presOf" srcId="{A56700A5-3BC7-4705-B92F-FA39EE912326}" destId="{11FB98C5-2A17-4AD9-9B4E-4F03440E627C}" srcOrd="0" destOrd="0" presId="urn:microsoft.com/office/officeart/2005/8/layout/radial3"/>
    <dgm:cxn modelId="{69F88CFD-C02F-4DAC-9172-A837E4C8799F}" type="presOf" srcId="{6654B370-15A9-4254-A9B0-283BB15CF67B}" destId="{2612E92A-E090-4969-931D-2812E8E7D4AF}" srcOrd="0" destOrd="0" presId="urn:microsoft.com/office/officeart/2005/8/layout/radial3"/>
    <dgm:cxn modelId="{08475F33-6890-4BA8-ABC6-69C056177606}" type="presParOf" srcId="{1302A759-95C5-4FBC-9887-51D67F1AFA6A}" destId="{B89241D0-6F56-4D29-8A1D-470ADD60A9F0}" srcOrd="0" destOrd="0" presId="urn:microsoft.com/office/officeart/2005/8/layout/radial3"/>
    <dgm:cxn modelId="{9BC23894-8AFD-4358-AED1-64044EAF3718}" type="presParOf" srcId="{B89241D0-6F56-4D29-8A1D-470ADD60A9F0}" destId="{11FB98C5-2A17-4AD9-9B4E-4F03440E627C}" srcOrd="0" destOrd="0" presId="urn:microsoft.com/office/officeart/2005/8/layout/radial3"/>
    <dgm:cxn modelId="{123812F2-D2CE-47FA-A96E-3F0DBEB0C8A4}" type="presParOf" srcId="{B89241D0-6F56-4D29-8A1D-470ADD60A9F0}" destId="{3FEE0046-2DD8-4918-A31B-4FA87E7E1EB1}" srcOrd="1" destOrd="0" presId="urn:microsoft.com/office/officeart/2005/8/layout/radial3"/>
    <dgm:cxn modelId="{EE9F4046-DD41-4FBA-92DE-0810BDFA4757}" type="presParOf" srcId="{B89241D0-6F56-4D29-8A1D-470ADD60A9F0}" destId="{F5CFF7A6-4BCF-4381-BF78-860996240766}" srcOrd="2" destOrd="0" presId="urn:microsoft.com/office/officeart/2005/8/layout/radial3"/>
    <dgm:cxn modelId="{89920ACF-65DC-4719-8B18-5D7AA444279A}" type="presParOf" srcId="{B89241D0-6F56-4D29-8A1D-470ADD60A9F0}" destId="{52F4DA3D-9C03-4690-BF45-54E5E9F50073}" srcOrd="3" destOrd="0" presId="urn:microsoft.com/office/officeart/2005/8/layout/radial3"/>
    <dgm:cxn modelId="{4AEE3101-00C0-440B-8EB8-D18EBF11EFAE}" type="presParOf" srcId="{B89241D0-6F56-4D29-8A1D-470ADD60A9F0}" destId="{2612E92A-E090-4969-931D-2812E8E7D4AF}" srcOrd="4" destOrd="0" presId="urn:microsoft.com/office/officeart/2005/8/layout/radial3"/>
    <dgm:cxn modelId="{57B1A9E4-2EDC-4C9D-BCB1-0140A7A2CFFE}" type="presParOf" srcId="{B89241D0-6F56-4D29-8A1D-470ADD60A9F0}" destId="{D77CDD03-0BC7-4A56-AA5C-86705FC3B297}"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4DD91-2509-4D89-9E5E-A8A813D2FD35}">
      <dsp:nvSpPr>
        <dsp:cNvPr id="0" name=""/>
        <dsp:cNvSpPr/>
      </dsp:nvSpPr>
      <dsp:spPr>
        <a:xfrm>
          <a:off x="1864331" y="1276283"/>
          <a:ext cx="3357891" cy="288231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n w="0"/>
              <a:solidFill>
                <a:schemeClr val="accent1">
                  <a:lumMod val="75000"/>
                </a:schemeClr>
              </a:solidFill>
              <a:effectLst>
                <a:outerShdw blurRad="38100" dist="25400" dir="5400000" algn="ctr" rotWithShape="0">
                  <a:srgbClr val="6E747A">
                    <a:alpha val="43000"/>
                  </a:srgbClr>
                </a:outerShdw>
              </a:effectLst>
            </a:rPr>
            <a:t>Woolfolk Building </a:t>
          </a:r>
        </a:p>
        <a:p>
          <a:pPr marL="0" lvl="0" indent="0" algn="ctr" defTabSz="711200">
            <a:lnSpc>
              <a:spcPct val="90000"/>
            </a:lnSpc>
            <a:spcBef>
              <a:spcPct val="0"/>
            </a:spcBef>
            <a:spcAft>
              <a:spcPct val="35000"/>
            </a:spcAft>
            <a:buNone/>
          </a:pPr>
          <a:r>
            <a:rPr lang="en-US" sz="1400" kern="1200" dirty="0">
              <a:ln w="0"/>
              <a:solidFill>
                <a:schemeClr val="accent1">
                  <a:lumMod val="75000"/>
                </a:schemeClr>
              </a:solidFill>
              <a:effectLst>
                <a:outerShdw blurRad="38100" dist="25400" dir="5400000" algn="ctr" rotWithShape="0">
                  <a:srgbClr val="6E747A">
                    <a:alpha val="43000"/>
                  </a:srgbClr>
                </a:outerShdw>
              </a:effectLst>
            </a:rPr>
            <a:t>501 North West St - 701A</a:t>
          </a:r>
        </a:p>
        <a:p>
          <a:pPr marL="0" lvl="0" indent="0" algn="ctr" defTabSz="711200">
            <a:lnSpc>
              <a:spcPct val="90000"/>
            </a:lnSpc>
            <a:spcBef>
              <a:spcPct val="0"/>
            </a:spcBef>
            <a:spcAft>
              <a:spcPct val="35000"/>
            </a:spcAft>
            <a:buNone/>
          </a:pPr>
          <a:r>
            <a:rPr lang="en-US" sz="1500" kern="1200" dirty="0">
              <a:ln w="0"/>
              <a:solidFill>
                <a:schemeClr val="accent1">
                  <a:lumMod val="75000"/>
                </a:schemeClr>
              </a:solidFill>
              <a:effectLst>
                <a:outerShdw blurRad="38100" dist="25400" dir="5400000" algn="ctr" rotWithShape="0">
                  <a:srgbClr val="6E747A">
                    <a:alpha val="43000"/>
                  </a:srgbClr>
                </a:outerShdw>
              </a:effectLst>
            </a:rPr>
            <a:t>Jackson, MS 39201</a:t>
          </a:r>
        </a:p>
      </dsp:txBody>
      <dsp:txXfrm>
        <a:off x="2356083" y="1698388"/>
        <a:ext cx="2374387" cy="2038100"/>
      </dsp:txXfrm>
    </dsp:sp>
    <dsp:sp modelId="{2246108C-8892-4DED-9E40-8C5490400028}">
      <dsp:nvSpPr>
        <dsp:cNvPr id="0" name=""/>
        <dsp:cNvSpPr/>
      </dsp:nvSpPr>
      <dsp:spPr>
        <a:xfrm rot="19325244">
          <a:off x="4690617" y="941293"/>
          <a:ext cx="636749" cy="267844"/>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140DFD1-BADA-4AE4-A643-7F7C34962178}">
      <dsp:nvSpPr>
        <dsp:cNvPr id="0" name=""/>
        <dsp:cNvSpPr/>
      </dsp:nvSpPr>
      <dsp:spPr>
        <a:xfrm>
          <a:off x="4777894" y="76216"/>
          <a:ext cx="2127728" cy="170218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n w="0"/>
              <a:solidFill>
                <a:schemeClr val="accent2">
                  <a:lumMod val="75000"/>
                </a:schemeClr>
              </a:solidFill>
              <a:effectLst>
                <a:outerShdw blurRad="38100" dist="25400" dir="5400000" algn="ctr" rotWithShape="0">
                  <a:srgbClr val="6E747A">
                    <a:alpha val="43000"/>
                  </a:srgbClr>
                </a:outerShdw>
              </a:effectLst>
            </a:rPr>
            <a:t>Alicia Adams</a:t>
          </a:r>
        </a:p>
        <a:p>
          <a:pPr marL="0" lvl="0" indent="0" algn="ctr" defTabSz="622300">
            <a:lnSpc>
              <a:spcPct val="90000"/>
            </a:lnSpc>
            <a:spcBef>
              <a:spcPct val="0"/>
            </a:spcBef>
            <a:spcAft>
              <a:spcPct val="35000"/>
            </a:spcAft>
            <a:buNone/>
          </a:pPr>
          <a:r>
            <a:rPr lang="en-US" sz="1200" b="1" kern="1200" dirty="0">
              <a:ln w="0"/>
              <a:solidFill>
                <a:schemeClr val="accent2">
                  <a:lumMod val="75000"/>
                </a:schemeClr>
              </a:solidFill>
              <a:effectLst>
                <a:outerShdw blurRad="38100" dist="25400" dir="5400000" algn="ctr" rotWithShape="0">
                  <a:srgbClr val="6E747A">
                    <a:alpha val="43000"/>
                  </a:srgbClr>
                </a:outerShdw>
              </a:effectLst>
            </a:rPr>
            <a:t>Contract Analyst</a:t>
          </a:r>
        </a:p>
        <a:p>
          <a:pPr marL="0" lvl="0" indent="0" algn="ctr" defTabSz="622300">
            <a:lnSpc>
              <a:spcPct val="90000"/>
            </a:lnSpc>
            <a:spcBef>
              <a:spcPct val="0"/>
            </a:spcBef>
            <a:spcAft>
              <a:spcPct val="35000"/>
            </a:spcAft>
            <a:buNone/>
          </a:pPr>
          <a:r>
            <a:rPr lang="en-US" sz="1200" b="0" kern="1200" dirty="0">
              <a:ln w="0"/>
              <a:solidFill>
                <a:schemeClr val="accent2">
                  <a:lumMod val="75000"/>
                </a:schemeClr>
              </a:solidFill>
              <a:effectLst/>
            </a:rPr>
            <a:t>601-359-3647</a:t>
          </a:r>
        </a:p>
        <a:p>
          <a:pPr marL="0" lvl="0" indent="0" algn="ctr" defTabSz="622300">
            <a:lnSpc>
              <a:spcPct val="90000"/>
            </a:lnSpc>
            <a:spcBef>
              <a:spcPct val="0"/>
            </a:spcBef>
            <a:spcAft>
              <a:spcPct val="35000"/>
            </a:spcAft>
            <a:buNone/>
          </a:pPr>
          <a:r>
            <a:rPr lang="en-US" sz="1200" b="0" kern="1200" dirty="0">
              <a:ln w="0"/>
              <a:solidFill>
                <a:schemeClr val="accent2">
                  <a:lumMod val="75000"/>
                </a:schemeClr>
              </a:solidFill>
              <a:effectLst/>
            </a:rPr>
            <a:t>Fax: 601-359-3910</a:t>
          </a:r>
        </a:p>
        <a:p>
          <a:pPr marL="0" lvl="0" indent="0" algn="ctr" defTabSz="622300">
            <a:lnSpc>
              <a:spcPct val="90000"/>
            </a:lnSpc>
            <a:spcBef>
              <a:spcPct val="0"/>
            </a:spcBef>
            <a:spcAft>
              <a:spcPct val="35000"/>
            </a:spcAft>
            <a:buNone/>
          </a:pPr>
          <a:r>
            <a:rPr lang="en-US" sz="1200" b="0" kern="1200" dirty="0">
              <a:ln w="0"/>
              <a:solidFill>
                <a:schemeClr val="accent2">
                  <a:lumMod val="75000"/>
                </a:schemeClr>
              </a:solidFill>
              <a:effectLst/>
              <a:hlinkClick xmlns:r="http://schemas.openxmlformats.org/officeDocument/2006/relationships" r:id="rId1"/>
            </a:rPr>
            <a:t>Alicia.Adams@dfa.ms.gov</a:t>
          </a:r>
          <a:r>
            <a:rPr lang="en-US" sz="1200" b="0" kern="1200" dirty="0">
              <a:ln w="0"/>
              <a:solidFill>
                <a:schemeClr val="accent2">
                  <a:lumMod val="75000"/>
                </a:schemeClr>
              </a:solidFill>
              <a:effectLst/>
            </a:rPr>
            <a:t> </a:t>
          </a:r>
        </a:p>
      </dsp:txBody>
      <dsp:txXfrm>
        <a:off x="4827749" y="126071"/>
        <a:ext cx="2028018" cy="1602472"/>
      </dsp:txXfrm>
    </dsp:sp>
    <dsp:sp modelId="{FBA5C649-AE17-4175-9FCE-2DC484D9FBE8}">
      <dsp:nvSpPr>
        <dsp:cNvPr id="0" name=""/>
        <dsp:cNvSpPr/>
      </dsp:nvSpPr>
      <dsp:spPr>
        <a:xfrm rot="13020682">
          <a:off x="1343774" y="470423"/>
          <a:ext cx="694660" cy="150777"/>
        </a:xfrm>
        <a:prstGeom prst="lef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E4117EA-28B5-440F-A779-E8279A8A4DB7}">
      <dsp:nvSpPr>
        <dsp:cNvPr id="0" name=""/>
        <dsp:cNvSpPr/>
      </dsp:nvSpPr>
      <dsp:spPr>
        <a:xfrm>
          <a:off x="104771" y="76188"/>
          <a:ext cx="2127728" cy="170218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ln w="0"/>
              <a:solidFill>
                <a:schemeClr val="accent2">
                  <a:lumMod val="75000"/>
                </a:schemeClr>
              </a:solidFill>
              <a:effectLst>
                <a:outerShdw blurRad="38100" dist="25400" dir="5400000" algn="ctr" rotWithShape="0">
                  <a:srgbClr val="6E747A">
                    <a:alpha val="43000"/>
                  </a:srgbClr>
                </a:outerShdw>
              </a:effectLst>
            </a:rPr>
            <a:t>Ramona Jones</a:t>
          </a:r>
        </a:p>
        <a:p>
          <a:pPr marL="0" lvl="0" indent="0" algn="ctr" defTabSz="622300">
            <a:lnSpc>
              <a:spcPct val="90000"/>
            </a:lnSpc>
            <a:spcBef>
              <a:spcPct val="0"/>
            </a:spcBef>
            <a:spcAft>
              <a:spcPct val="35000"/>
            </a:spcAft>
            <a:buNone/>
          </a:pPr>
          <a:r>
            <a:rPr lang="fr-FR" sz="1200" b="1" kern="1200" dirty="0">
              <a:ln w="0"/>
              <a:solidFill>
                <a:schemeClr val="accent2">
                  <a:lumMod val="75000"/>
                </a:schemeClr>
              </a:solidFill>
              <a:effectLst>
                <a:outerShdw blurRad="38100" dist="25400" dir="5400000" algn="ctr" rotWithShape="0">
                  <a:srgbClr val="6E747A">
                    <a:alpha val="43000"/>
                  </a:srgbClr>
                </a:outerShdw>
              </a:effectLst>
            </a:rPr>
            <a:t>Bureau Director</a:t>
          </a:r>
        </a:p>
        <a:p>
          <a:pPr marL="0" lvl="0" indent="0" algn="ctr" defTabSz="622300">
            <a:lnSpc>
              <a:spcPct val="90000"/>
            </a:lnSpc>
            <a:spcBef>
              <a:spcPct val="0"/>
            </a:spcBef>
            <a:spcAft>
              <a:spcPct val="35000"/>
            </a:spcAft>
            <a:buNone/>
          </a:pPr>
          <a:r>
            <a:rPr lang="fr-FR" sz="1200" kern="1200" dirty="0">
              <a:ln w="0"/>
              <a:solidFill>
                <a:schemeClr val="accent2">
                  <a:lumMod val="75000"/>
                </a:schemeClr>
              </a:solidFill>
              <a:effectLst/>
            </a:rPr>
            <a:t>601-359-9335</a:t>
          </a:r>
        </a:p>
        <a:p>
          <a:pPr marL="0" lvl="0" indent="0" algn="ctr" defTabSz="622300">
            <a:lnSpc>
              <a:spcPct val="90000"/>
            </a:lnSpc>
            <a:spcBef>
              <a:spcPct val="0"/>
            </a:spcBef>
            <a:spcAft>
              <a:spcPct val="35000"/>
            </a:spcAft>
            <a:buNone/>
          </a:pPr>
          <a:r>
            <a:rPr lang="fr-FR" sz="1200" kern="1200" dirty="0">
              <a:ln w="0"/>
              <a:solidFill>
                <a:schemeClr val="accent2">
                  <a:lumMod val="75000"/>
                </a:schemeClr>
              </a:solidFill>
              <a:effectLst/>
            </a:rPr>
            <a:t>Fax: 601-359-3910</a:t>
          </a:r>
        </a:p>
        <a:p>
          <a:pPr marL="0" lvl="0" indent="0" algn="ctr" defTabSz="622300">
            <a:lnSpc>
              <a:spcPct val="90000"/>
            </a:lnSpc>
            <a:spcBef>
              <a:spcPct val="0"/>
            </a:spcBef>
            <a:spcAft>
              <a:spcPct val="35000"/>
            </a:spcAft>
            <a:buNone/>
          </a:pPr>
          <a:r>
            <a:rPr lang="en-US" sz="1200" b="0" kern="1200" dirty="0">
              <a:ln w="0"/>
              <a:solidFill>
                <a:schemeClr val="accent2">
                  <a:lumMod val="75000"/>
                </a:schemeClr>
              </a:solidFill>
              <a:effectLst/>
              <a:hlinkClick xmlns:r="http://schemas.openxmlformats.org/officeDocument/2006/relationships" r:id="rId2"/>
            </a:rPr>
            <a:t>Ramona.Jones@dfa.ms.gov</a:t>
          </a:r>
          <a:endParaRPr lang="en-US" sz="1200" kern="1200" dirty="0">
            <a:ln w="0"/>
            <a:solidFill>
              <a:schemeClr val="accent2">
                <a:lumMod val="75000"/>
              </a:schemeClr>
            </a:solidFill>
            <a:effectLst/>
          </a:endParaRPr>
        </a:p>
      </dsp:txBody>
      <dsp:txXfrm>
        <a:off x="154626" y="126043"/>
        <a:ext cx="2028018" cy="16024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C9194-FD14-4DA0-8255-82E880767A6E}">
      <dsp:nvSpPr>
        <dsp:cNvPr id="0" name=""/>
        <dsp:cNvSpPr/>
      </dsp:nvSpPr>
      <dsp:spPr>
        <a:xfrm>
          <a:off x="2357" y="1140076"/>
          <a:ext cx="2298501" cy="83105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ea typeface="+mj-ea"/>
              <a:cs typeface="Arial" pitchFamily="34" charset="0"/>
            </a:rPr>
            <a:t>Assignment Cost and MPG</a:t>
          </a:r>
          <a:endParaRPr lang="en-US" sz="2300" kern="1200" dirty="0"/>
        </a:p>
      </dsp:txBody>
      <dsp:txXfrm>
        <a:off x="2357" y="1140076"/>
        <a:ext cx="2298501" cy="831056"/>
      </dsp:txXfrm>
    </dsp:sp>
    <dsp:sp modelId="{7E5AE8FC-B306-4260-93A7-5237A3539B19}">
      <dsp:nvSpPr>
        <dsp:cNvPr id="0" name=""/>
        <dsp:cNvSpPr/>
      </dsp:nvSpPr>
      <dsp:spPr>
        <a:xfrm>
          <a:off x="2357" y="1971133"/>
          <a:ext cx="2298501" cy="2146589"/>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ea typeface="+mj-ea"/>
              <a:cs typeface="Arial" pitchFamily="34" charset="0"/>
            </a:rPr>
            <a:t>Displays Fuel, Maintenance, and Repair Costs for multiple vehicles</a:t>
          </a:r>
          <a:endParaRPr lang="en-US" sz="1800" kern="1200" dirty="0"/>
        </a:p>
        <a:p>
          <a:pPr marL="171450" lvl="1" indent="-171450" algn="l" defTabSz="800100">
            <a:lnSpc>
              <a:spcPct val="90000"/>
            </a:lnSpc>
            <a:spcBef>
              <a:spcPct val="0"/>
            </a:spcBef>
            <a:spcAft>
              <a:spcPct val="15000"/>
            </a:spcAft>
            <a:buChar char="•"/>
          </a:pPr>
          <a:r>
            <a:rPr lang="en-US" sz="1800" kern="1200" dirty="0">
              <a:ea typeface="+mj-ea"/>
              <a:cs typeface="Arial" pitchFamily="34" charset="0"/>
            </a:rPr>
            <a:t>Gives cost of ownership analysis</a:t>
          </a:r>
          <a:br>
            <a:rPr lang="en-US" sz="2200" kern="1200" dirty="0">
              <a:ea typeface="+mj-ea"/>
              <a:cs typeface="Arial" pitchFamily="34" charset="0"/>
            </a:rPr>
          </a:br>
          <a:endParaRPr lang="en-US" sz="2200" kern="1200" dirty="0"/>
        </a:p>
      </dsp:txBody>
      <dsp:txXfrm>
        <a:off x="2357" y="1971133"/>
        <a:ext cx="2298501" cy="2146589"/>
      </dsp:txXfrm>
    </dsp:sp>
    <dsp:sp modelId="{20ECAFBE-6471-4142-A72B-A278984D7D91}">
      <dsp:nvSpPr>
        <dsp:cNvPr id="0" name=""/>
        <dsp:cNvSpPr/>
      </dsp:nvSpPr>
      <dsp:spPr>
        <a:xfrm>
          <a:off x="2622649" y="1140076"/>
          <a:ext cx="2298501" cy="831056"/>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ea typeface="+mj-ea"/>
              <a:cs typeface="Arial" pitchFamily="34" charset="0"/>
            </a:rPr>
            <a:t>State Auditor’s Report</a:t>
          </a:r>
          <a:endParaRPr lang="en-US" sz="2300" kern="1200" dirty="0"/>
        </a:p>
      </dsp:txBody>
      <dsp:txXfrm>
        <a:off x="2622649" y="1140076"/>
        <a:ext cx="2298501" cy="831056"/>
      </dsp:txXfrm>
    </dsp:sp>
    <dsp:sp modelId="{5A5B9671-7F08-49D1-811C-BE5DC01F399A}">
      <dsp:nvSpPr>
        <dsp:cNvPr id="0" name=""/>
        <dsp:cNvSpPr/>
      </dsp:nvSpPr>
      <dsp:spPr>
        <a:xfrm>
          <a:off x="2622649" y="1971133"/>
          <a:ext cx="2298501" cy="2146589"/>
        </a:xfrm>
        <a:prstGeom prst="rect">
          <a:avLst/>
        </a:prstGeom>
        <a:solidFill>
          <a:schemeClr val="accent3">
            <a:tint val="40000"/>
            <a:alpha val="90000"/>
            <a:hueOff val="5358427"/>
            <a:satOff val="-6896"/>
            <a:lumOff val="-537"/>
            <a:alphaOff val="0"/>
          </a:schemeClr>
        </a:solidFill>
        <a:ln w="9525" cap="flat" cmpd="sng" algn="ctr">
          <a:solidFill>
            <a:schemeClr val="accent3">
              <a:tint val="40000"/>
              <a:alpha val="90000"/>
              <a:hueOff val="5358427"/>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ea typeface="+mj-ea"/>
              <a:cs typeface="Arial" pitchFamily="34" charset="0"/>
            </a:rPr>
            <a:t>Displays the vehicles for an agency</a:t>
          </a:r>
          <a:endParaRPr lang="en-US" sz="1800" kern="1200" dirty="0"/>
        </a:p>
      </dsp:txBody>
      <dsp:txXfrm>
        <a:off x="2622649" y="1971133"/>
        <a:ext cx="2298501" cy="2146589"/>
      </dsp:txXfrm>
    </dsp:sp>
    <dsp:sp modelId="{0253887A-A1CD-446B-85FE-F7C847215262}">
      <dsp:nvSpPr>
        <dsp:cNvPr id="0" name=""/>
        <dsp:cNvSpPr/>
      </dsp:nvSpPr>
      <dsp:spPr>
        <a:xfrm>
          <a:off x="5242941" y="1140076"/>
          <a:ext cx="2298501" cy="831056"/>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ea typeface="+mj-ea"/>
              <a:cs typeface="Arial" pitchFamily="34" charset="0"/>
            </a:rPr>
            <a:t>Vehicle Disposal Forecast</a:t>
          </a:r>
          <a:endParaRPr lang="en-US" sz="2300" kern="1200" dirty="0"/>
        </a:p>
      </dsp:txBody>
      <dsp:txXfrm>
        <a:off x="5242941" y="1140076"/>
        <a:ext cx="2298501" cy="831056"/>
      </dsp:txXfrm>
    </dsp:sp>
    <dsp:sp modelId="{C113339E-B6A2-48AA-AE5F-6677FCFD7DF4}">
      <dsp:nvSpPr>
        <dsp:cNvPr id="0" name=""/>
        <dsp:cNvSpPr/>
      </dsp:nvSpPr>
      <dsp:spPr>
        <a:xfrm>
          <a:off x="5242941" y="1971133"/>
          <a:ext cx="2298501" cy="2146589"/>
        </a:xfrm>
        <a:prstGeom prst="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ea typeface="+mj-ea"/>
              <a:cs typeface="Arial" pitchFamily="34" charset="0"/>
            </a:rPr>
            <a:t>Displays multiple vehicles and their current odometer value</a:t>
          </a:r>
          <a:endParaRPr lang="en-US" sz="1800" kern="1200" dirty="0"/>
        </a:p>
      </dsp:txBody>
      <dsp:txXfrm>
        <a:off x="5242941" y="1971133"/>
        <a:ext cx="2298501" cy="21465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E0398-9ED0-412E-A3EE-9EA37F8CE36C}">
      <dsp:nvSpPr>
        <dsp:cNvPr id="0" name=""/>
        <dsp:cNvSpPr/>
      </dsp:nvSpPr>
      <dsp:spPr>
        <a:xfrm>
          <a:off x="4018" y="677943"/>
          <a:ext cx="2055390" cy="31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0" kern="1200" dirty="0"/>
            <a:t>Historical Postings</a:t>
          </a:r>
        </a:p>
      </dsp:txBody>
      <dsp:txXfrm>
        <a:off x="4018" y="677943"/>
        <a:ext cx="2055390" cy="316800"/>
      </dsp:txXfrm>
    </dsp:sp>
    <dsp:sp modelId="{E456AADB-7326-4247-996C-BB9CE364F13D}">
      <dsp:nvSpPr>
        <dsp:cNvPr id="0" name=""/>
        <dsp:cNvSpPr/>
      </dsp:nvSpPr>
      <dsp:spPr>
        <a:xfrm>
          <a:off x="2059409" y="44343"/>
          <a:ext cx="411078" cy="1584000"/>
        </a:xfrm>
        <a:prstGeom prst="leftBrace">
          <a:avLst>
            <a:gd name="adj1" fmla="val 35000"/>
            <a:gd name="adj2" fmla="val 5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34D3FD-88AD-4359-942A-40028E200985}">
      <dsp:nvSpPr>
        <dsp:cNvPr id="0" name=""/>
        <dsp:cNvSpPr/>
      </dsp:nvSpPr>
      <dsp:spPr>
        <a:xfrm>
          <a:off x="2634918" y="44343"/>
          <a:ext cx="5590663" cy="158400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n-lt"/>
              <a:ea typeface="+mn-ea"/>
              <a:cs typeface="Arial" pitchFamily="34" charset="0"/>
            </a:rPr>
            <a:t>Maintenance and Repair (</a:t>
          </a:r>
          <a:r>
            <a:rPr lang="en-US" sz="1400" b="1" kern="1200" dirty="0">
              <a:latin typeface="+mn-lt"/>
              <a:ea typeface="+mn-ea"/>
              <a:cs typeface="Arial" pitchFamily="34" charset="0"/>
            </a:rPr>
            <a:t>IW61</a:t>
          </a:r>
          <a:r>
            <a:rPr lang="en-US" sz="1400" kern="1200" dirty="0">
              <a:latin typeface="+mn-lt"/>
              <a:ea typeface="+mn-ea"/>
              <a:cs typeface="Arial" pitchFamily="34" charset="0"/>
            </a:rPr>
            <a:t>)</a:t>
          </a:r>
          <a:br>
            <a:rPr lang="en-US" sz="1400" kern="1200" dirty="0">
              <a:latin typeface="+mn-lt"/>
              <a:ea typeface="+mn-ea"/>
              <a:cs typeface="Arial" pitchFamily="34" charset="0"/>
            </a:rPr>
          </a:br>
          <a:endParaRPr lang="en-US" sz="1400" kern="1200" dirty="0"/>
        </a:p>
        <a:p>
          <a:pPr marL="114300" lvl="1" indent="-114300" algn="l" defTabSz="622300">
            <a:lnSpc>
              <a:spcPct val="90000"/>
            </a:lnSpc>
            <a:spcBef>
              <a:spcPct val="0"/>
            </a:spcBef>
            <a:spcAft>
              <a:spcPct val="15000"/>
            </a:spcAft>
            <a:buChar char="•"/>
          </a:pPr>
          <a:r>
            <a:rPr lang="en-US" sz="1400" kern="1200" dirty="0">
              <a:latin typeface="+mn-lt"/>
              <a:ea typeface="+mn-ea"/>
              <a:cs typeface="Arial" pitchFamily="34" charset="0"/>
            </a:rPr>
            <a:t>Historical Order Reporting (</a:t>
          </a:r>
          <a:r>
            <a:rPr lang="en-US" sz="1400" b="1" kern="1200" dirty="0">
              <a:latin typeface="+mn-lt"/>
              <a:ea typeface="+mn-ea"/>
              <a:cs typeface="Arial" pitchFamily="34" charset="0"/>
            </a:rPr>
            <a:t>IW38</a:t>
          </a:r>
          <a:r>
            <a:rPr lang="en-US" sz="1400" kern="1200" dirty="0">
              <a:latin typeface="+mn-lt"/>
              <a:ea typeface="+mn-ea"/>
              <a:cs typeface="Arial" pitchFamily="34" charset="0"/>
            </a:rPr>
            <a:t>)</a:t>
          </a:r>
          <a:br>
            <a:rPr lang="en-US" sz="1400" kern="1200" dirty="0">
              <a:latin typeface="+mn-lt"/>
              <a:ea typeface="+mn-ea"/>
              <a:cs typeface="Arial" pitchFamily="34" charset="0"/>
            </a:rPr>
          </a:br>
          <a:endParaRPr lang="en-US" sz="1400" kern="1200" dirty="0">
            <a:latin typeface="+mn-lt"/>
            <a:ea typeface="+mn-ea"/>
            <a:cs typeface="Arial" pitchFamily="34" charset="0"/>
          </a:endParaRPr>
        </a:p>
        <a:p>
          <a:pPr marL="114300" lvl="1" indent="-114300" algn="l" defTabSz="622300">
            <a:lnSpc>
              <a:spcPct val="90000"/>
            </a:lnSpc>
            <a:spcBef>
              <a:spcPct val="0"/>
            </a:spcBef>
            <a:spcAft>
              <a:spcPct val="15000"/>
            </a:spcAft>
            <a:buChar char="•"/>
          </a:pPr>
          <a:r>
            <a:rPr lang="en-US" sz="1400" kern="1200" dirty="0">
              <a:latin typeface="+mn-lt"/>
              <a:ea typeface="+mn-ea"/>
              <a:cs typeface="Arial" pitchFamily="34" charset="0"/>
            </a:rPr>
            <a:t>Fuel, Fuel cost, Odometer Reading (</a:t>
          </a:r>
          <a:r>
            <a:rPr lang="en-US" sz="1400" b="1" kern="1200" dirty="0">
              <a:latin typeface="+mn-lt"/>
              <a:ea typeface="+mn-ea"/>
              <a:cs typeface="Arial" pitchFamily="34" charset="0"/>
            </a:rPr>
            <a:t>IK22</a:t>
          </a:r>
          <a:r>
            <a:rPr lang="en-US" sz="1400" kern="1200" dirty="0">
              <a:latin typeface="+mn-lt"/>
              <a:ea typeface="+mn-ea"/>
              <a:cs typeface="Arial" pitchFamily="34" charset="0"/>
            </a:rPr>
            <a:t>)</a:t>
          </a:r>
          <a:br>
            <a:rPr lang="en-US" sz="1400" kern="1200" dirty="0">
              <a:latin typeface="+mn-lt"/>
              <a:ea typeface="+mn-ea"/>
              <a:cs typeface="Arial" pitchFamily="34" charset="0"/>
            </a:rPr>
          </a:br>
          <a:endParaRPr lang="en-US" sz="1400" kern="1200" dirty="0">
            <a:latin typeface="+mn-lt"/>
            <a:ea typeface="+mn-ea"/>
            <a:cs typeface="Arial" pitchFamily="34" charset="0"/>
          </a:endParaRPr>
        </a:p>
        <a:p>
          <a:pPr marL="114300" lvl="1" indent="-114300" algn="l" defTabSz="622300">
            <a:lnSpc>
              <a:spcPct val="90000"/>
            </a:lnSpc>
            <a:spcBef>
              <a:spcPct val="0"/>
            </a:spcBef>
            <a:spcAft>
              <a:spcPct val="15000"/>
            </a:spcAft>
            <a:buChar char="•"/>
          </a:pPr>
          <a:r>
            <a:rPr lang="en-US" sz="1400" kern="1200" dirty="0">
              <a:latin typeface="+mn-lt"/>
              <a:ea typeface="+mn-ea"/>
              <a:cs typeface="Arial" pitchFamily="34" charset="0"/>
            </a:rPr>
            <a:t>Measurement Document Report (</a:t>
          </a:r>
          <a:r>
            <a:rPr lang="en-US" sz="1400" b="1" kern="1200" dirty="0">
              <a:latin typeface="+mn-lt"/>
              <a:ea typeface="+mn-ea"/>
              <a:cs typeface="Arial" pitchFamily="34" charset="0"/>
            </a:rPr>
            <a:t>IK18</a:t>
          </a:r>
          <a:r>
            <a:rPr lang="en-US" sz="1400" kern="1200" dirty="0">
              <a:latin typeface="+mn-lt"/>
              <a:ea typeface="+mn-ea"/>
              <a:cs typeface="Arial" pitchFamily="34" charset="0"/>
            </a:rPr>
            <a:t>)</a:t>
          </a:r>
        </a:p>
      </dsp:txBody>
      <dsp:txXfrm>
        <a:off x="2634918" y="44343"/>
        <a:ext cx="5590663" cy="1584000"/>
      </dsp:txXfrm>
    </dsp:sp>
    <dsp:sp modelId="{FF2BD5D9-DC31-49F7-95D6-F605D121FF99}">
      <dsp:nvSpPr>
        <dsp:cNvPr id="0" name=""/>
        <dsp:cNvSpPr/>
      </dsp:nvSpPr>
      <dsp:spPr>
        <a:xfrm>
          <a:off x="4018" y="1786181"/>
          <a:ext cx="2055390"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0" kern="1200" dirty="0">
              <a:latin typeface="+mn-lt"/>
              <a:ea typeface="+mn-ea"/>
              <a:cs typeface="Arial" pitchFamily="34" charset="0"/>
            </a:rPr>
            <a:t>Correcting FuelMan Posting Errors</a:t>
          </a:r>
          <a:endParaRPr lang="en-US" sz="1600" b="0" kern="1200" dirty="0"/>
        </a:p>
      </dsp:txBody>
      <dsp:txXfrm>
        <a:off x="4018" y="1786181"/>
        <a:ext cx="2055390" cy="534600"/>
      </dsp:txXfrm>
    </dsp:sp>
    <dsp:sp modelId="{927E3C6C-A674-4E20-A103-BD7D159EF90C}">
      <dsp:nvSpPr>
        <dsp:cNvPr id="0" name=""/>
        <dsp:cNvSpPr/>
      </dsp:nvSpPr>
      <dsp:spPr>
        <a:xfrm>
          <a:off x="2059409" y="1685943"/>
          <a:ext cx="411078" cy="735075"/>
        </a:xfrm>
        <a:prstGeom prst="leftBrace">
          <a:avLst>
            <a:gd name="adj1" fmla="val 35000"/>
            <a:gd name="adj2" fmla="val 5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A9463C-25A6-441E-8E4B-A728018135EB}">
      <dsp:nvSpPr>
        <dsp:cNvPr id="0" name=""/>
        <dsp:cNvSpPr/>
      </dsp:nvSpPr>
      <dsp:spPr>
        <a:xfrm>
          <a:off x="2634918" y="1685943"/>
          <a:ext cx="5590663" cy="735075"/>
        </a:xfrm>
        <a:prstGeom prst="rect">
          <a:avLst/>
        </a:prstGeom>
        <a:gradFill rotWithShape="0">
          <a:gsLst>
            <a:gs pos="0">
              <a:schemeClr val="accent4">
                <a:hueOff val="-1116192"/>
                <a:satOff val="6725"/>
                <a:lumOff val="539"/>
                <a:alphaOff val="0"/>
                <a:tint val="50000"/>
                <a:satMod val="300000"/>
              </a:schemeClr>
            </a:gs>
            <a:gs pos="35000">
              <a:schemeClr val="accent4">
                <a:hueOff val="-1116192"/>
                <a:satOff val="6725"/>
                <a:lumOff val="539"/>
                <a:alphaOff val="0"/>
                <a:tint val="37000"/>
                <a:satMod val="300000"/>
              </a:schemeClr>
            </a:gs>
            <a:gs pos="100000">
              <a:schemeClr val="accent4">
                <a:hueOff val="-1116192"/>
                <a:satOff val="6725"/>
                <a:lumOff val="5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n-lt"/>
              <a:ea typeface="+mn-ea"/>
              <a:cs typeface="Arial" pitchFamily="34" charset="0"/>
            </a:rPr>
            <a:t>FuelMan Logger Report (</a:t>
          </a:r>
          <a:r>
            <a:rPr lang="en-US" sz="1400" b="1" kern="1200" dirty="0" err="1">
              <a:latin typeface="+mn-lt"/>
              <a:ea typeface="+mn-ea"/>
              <a:cs typeface="Arial" pitchFamily="34" charset="0"/>
            </a:rPr>
            <a:t>ZPMFMI_FuelManLogger</a:t>
          </a:r>
          <a:r>
            <a:rPr lang="en-US" sz="1400" kern="1200" dirty="0">
              <a:latin typeface="+mn-lt"/>
              <a:ea typeface="+mn-ea"/>
              <a:cs typeface="Arial" pitchFamily="34" charset="0"/>
            </a:rPr>
            <a:t>)</a:t>
          </a:r>
          <a:br>
            <a:rPr lang="en-US" sz="1400" kern="1200" dirty="0">
              <a:latin typeface="+mn-lt"/>
              <a:ea typeface="+mn-ea"/>
              <a:cs typeface="Arial" pitchFamily="34" charset="0"/>
            </a:rPr>
          </a:br>
          <a:endParaRPr lang="en-US" sz="1400" kern="1200" dirty="0"/>
        </a:p>
        <a:p>
          <a:pPr marL="114300" lvl="1" indent="-114300" algn="l" defTabSz="622300">
            <a:lnSpc>
              <a:spcPct val="90000"/>
            </a:lnSpc>
            <a:spcBef>
              <a:spcPct val="0"/>
            </a:spcBef>
            <a:spcAft>
              <a:spcPct val="15000"/>
            </a:spcAft>
            <a:buChar char="•"/>
          </a:pPr>
          <a:r>
            <a:rPr lang="en-US" sz="1400" kern="1200" dirty="0">
              <a:latin typeface="+mn-lt"/>
              <a:ea typeface="+mn-ea"/>
              <a:cs typeface="Arial" pitchFamily="34" charset="0"/>
            </a:rPr>
            <a:t>Post Odometer Reading (</a:t>
          </a:r>
          <a:r>
            <a:rPr lang="en-US" sz="1400" b="1" kern="1200" dirty="0">
              <a:latin typeface="+mn-lt"/>
              <a:ea typeface="+mn-ea"/>
              <a:cs typeface="Arial" pitchFamily="34" charset="0"/>
            </a:rPr>
            <a:t>IK11</a:t>
          </a:r>
          <a:r>
            <a:rPr lang="en-US" sz="1400" kern="1200" dirty="0">
              <a:latin typeface="+mn-lt"/>
              <a:ea typeface="+mn-ea"/>
              <a:cs typeface="Arial" pitchFamily="34" charset="0"/>
            </a:rPr>
            <a:t>)</a:t>
          </a:r>
        </a:p>
      </dsp:txBody>
      <dsp:txXfrm>
        <a:off x="2634918" y="1685943"/>
        <a:ext cx="5590663" cy="735075"/>
      </dsp:txXfrm>
    </dsp:sp>
    <dsp:sp modelId="{1B913C06-51D3-4660-9829-B35CDEAEB9F9}">
      <dsp:nvSpPr>
        <dsp:cNvPr id="0" name=""/>
        <dsp:cNvSpPr/>
      </dsp:nvSpPr>
      <dsp:spPr>
        <a:xfrm>
          <a:off x="4018" y="2478618"/>
          <a:ext cx="2055390"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0" kern="1200" dirty="0">
              <a:latin typeface="+mn-lt"/>
              <a:ea typeface="+mn-ea"/>
              <a:cs typeface="Arial" pitchFamily="34" charset="0"/>
            </a:rPr>
            <a:t>Odometer Reading Reversal</a:t>
          </a:r>
        </a:p>
      </dsp:txBody>
      <dsp:txXfrm>
        <a:off x="4018" y="2478618"/>
        <a:ext cx="2055390" cy="534600"/>
      </dsp:txXfrm>
    </dsp:sp>
    <dsp:sp modelId="{2D315997-97BD-4A97-9791-353697E3A892}">
      <dsp:nvSpPr>
        <dsp:cNvPr id="0" name=""/>
        <dsp:cNvSpPr/>
      </dsp:nvSpPr>
      <dsp:spPr>
        <a:xfrm>
          <a:off x="2059409" y="2478618"/>
          <a:ext cx="411078" cy="534600"/>
        </a:xfrm>
        <a:prstGeom prst="leftBrace">
          <a:avLst>
            <a:gd name="adj1" fmla="val 35000"/>
            <a:gd name="adj2" fmla="val 5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524806-4AF3-4C6D-97F3-A21BD2AE38F3}">
      <dsp:nvSpPr>
        <dsp:cNvPr id="0" name=""/>
        <dsp:cNvSpPr/>
      </dsp:nvSpPr>
      <dsp:spPr>
        <a:xfrm>
          <a:off x="2634918" y="2478618"/>
          <a:ext cx="5590663" cy="534600"/>
        </a:xfrm>
        <a:prstGeom prst="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n-lt"/>
              <a:ea typeface="+mn-ea"/>
              <a:cs typeface="Arial" pitchFamily="34" charset="0"/>
            </a:rPr>
            <a:t>Measurement Document Report (</a:t>
          </a:r>
          <a:r>
            <a:rPr lang="en-US" sz="1400" b="1" kern="1200" dirty="0">
              <a:latin typeface="+mn-lt"/>
              <a:ea typeface="+mn-ea"/>
              <a:cs typeface="Arial" pitchFamily="34" charset="0"/>
            </a:rPr>
            <a:t>IK18</a:t>
          </a:r>
          <a:r>
            <a:rPr lang="en-US" sz="1400" kern="1200" dirty="0">
              <a:latin typeface="+mn-lt"/>
              <a:ea typeface="+mn-ea"/>
              <a:cs typeface="Arial" pitchFamily="34" charset="0"/>
            </a:rPr>
            <a:t>)</a:t>
          </a:r>
        </a:p>
      </dsp:txBody>
      <dsp:txXfrm>
        <a:off x="2634918" y="2478618"/>
        <a:ext cx="5590663" cy="534600"/>
      </dsp:txXfrm>
    </dsp:sp>
    <dsp:sp modelId="{65BECA04-8D4B-4985-95AF-89C800211252}">
      <dsp:nvSpPr>
        <dsp:cNvPr id="0" name=""/>
        <dsp:cNvSpPr/>
      </dsp:nvSpPr>
      <dsp:spPr>
        <a:xfrm>
          <a:off x="4018" y="3388237"/>
          <a:ext cx="2055390"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0" kern="1200" dirty="0">
              <a:latin typeface="+mn-lt"/>
              <a:ea typeface="+mn-ea"/>
              <a:cs typeface="Arial" pitchFamily="34" charset="0"/>
            </a:rPr>
            <a:t>Change or End Driver Assignment </a:t>
          </a:r>
        </a:p>
      </dsp:txBody>
      <dsp:txXfrm>
        <a:off x="4018" y="3388237"/>
        <a:ext cx="2055390" cy="534600"/>
      </dsp:txXfrm>
    </dsp:sp>
    <dsp:sp modelId="{2D0A7A1F-563B-4A05-A9B0-82A8C5807BAB}">
      <dsp:nvSpPr>
        <dsp:cNvPr id="0" name=""/>
        <dsp:cNvSpPr/>
      </dsp:nvSpPr>
      <dsp:spPr>
        <a:xfrm>
          <a:off x="2059409" y="3070818"/>
          <a:ext cx="411078" cy="1169437"/>
        </a:xfrm>
        <a:prstGeom prst="leftBrace">
          <a:avLst>
            <a:gd name="adj1" fmla="val 35000"/>
            <a:gd name="adj2" fmla="val 5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A162B4-E8EA-4BCC-A990-60DF6C9581FE}">
      <dsp:nvSpPr>
        <dsp:cNvPr id="0" name=""/>
        <dsp:cNvSpPr/>
      </dsp:nvSpPr>
      <dsp:spPr>
        <a:xfrm>
          <a:off x="2634918" y="3070818"/>
          <a:ext cx="5590663" cy="1169437"/>
        </a:xfrm>
        <a:prstGeom prst="rect">
          <a:avLst/>
        </a:prstGeom>
        <a:gradFill rotWithShape="0">
          <a:gsLst>
            <a:gs pos="0">
              <a:schemeClr val="accent4">
                <a:hueOff val="-3348577"/>
                <a:satOff val="20174"/>
                <a:lumOff val="1617"/>
                <a:alphaOff val="0"/>
                <a:tint val="50000"/>
                <a:satMod val="300000"/>
              </a:schemeClr>
            </a:gs>
            <a:gs pos="35000">
              <a:schemeClr val="accent4">
                <a:hueOff val="-3348577"/>
                <a:satOff val="20174"/>
                <a:lumOff val="1617"/>
                <a:alphaOff val="0"/>
                <a:tint val="37000"/>
                <a:satMod val="300000"/>
              </a:schemeClr>
            </a:gs>
            <a:gs pos="100000">
              <a:schemeClr val="accent4">
                <a:hueOff val="-3348577"/>
                <a:satOff val="20174"/>
                <a:lumOff val="16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n-lt"/>
              <a:ea typeface="+mn-ea"/>
              <a:cs typeface="Arial" pitchFamily="34" charset="0"/>
            </a:rPr>
            <a:t>Create a Driver’s Assignment (</a:t>
          </a:r>
          <a:r>
            <a:rPr lang="en-US" sz="1400" b="1" kern="1200" dirty="0">
              <a:latin typeface="+mn-lt"/>
              <a:ea typeface="+mn-ea"/>
              <a:cs typeface="Arial" pitchFamily="34" charset="0"/>
            </a:rPr>
            <a:t>ZPMFME_DAV_INIT</a:t>
          </a:r>
          <a:r>
            <a:rPr lang="en-US" sz="1400" kern="1200" dirty="0">
              <a:latin typeface="+mn-lt"/>
              <a:ea typeface="+mn-ea"/>
              <a:cs typeface="Arial" pitchFamily="34" charset="0"/>
            </a:rPr>
            <a:t>)</a:t>
          </a:r>
          <a:br>
            <a:rPr lang="en-US" sz="1400" kern="1200" dirty="0">
              <a:latin typeface="+mn-lt"/>
              <a:ea typeface="+mn-ea"/>
              <a:cs typeface="Arial" pitchFamily="34" charset="0"/>
            </a:rPr>
          </a:br>
          <a:endParaRPr lang="en-US" sz="1400" kern="1200" dirty="0">
            <a:latin typeface="+mn-lt"/>
            <a:ea typeface="+mn-ea"/>
            <a:cs typeface="Arial" pitchFamily="34" charset="0"/>
          </a:endParaRPr>
        </a:p>
        <a:p>
          <a:pPr marL="114300" lvl="1" indent="-114300" algn="l" defTabSz="622300">
            <a:lnSpc>
              <a:spcPct val="90000"/>
            </a:lnSpc>
            <a:spcBef>
              <a:spcPct val="0"/>
            </a:spcBef>
            <a:spcAft>
              <a:spcPct val="15000"/>
            </a:spcAft>
            <a:buChar char="•"/>
          </a:pPr>
          <a:r>
            <a:rPr lang="en-US" sz="1400" kern="1200" dirty="0">
              <a:latin typeface="+mn-lt"/>
              <a:ea typeface="+mn-ea"/>
              <a:cs typeface="Arial" pitchFamily="34" charset="0"/>
            </a:rPr>
            <a:t>Perform Agency Approval for Driver Assignment (</a:t>
          </a:r>
          <a:r>
            <a:rPr lang="en-US" sz="1400" b="1" kern="1200" dirty="0">
              <a:latin typeface="+mn-lt"/>
              <a:ea typeface="+mn-ea"/>
              <a:cs typeface="Arial" pitchFamily="34" charset="0"/>
            </a:rPr>
            <a:t>ZPMFME_DAV_REQ</a:t>
          </a:r>
          <a:r>
            <a:rPr lang="en-US" sz="1400" kern="1200" dirty="0">
              <a:latin typeface="+mn-lt"/>
              <a:ea typeface="+mn-ea"/>
              <a:cs typeface="Arial" pitchFamily="34" charset="0"/>
            </a:rPr>
            <a:t>)</a:t>
          </a:r>
          <a:br>
            <a:rPr lang="en-US" sz="1400" kern="1200" dirty="0">
              <a:latin typeface="+mn-lt"/>
              <a:ea typeface="+mn-ea"/>
              <a:cs typeface="Arial" pitchFamily="34" charset="0"/>
            </a:rPr>
          </a:br>
          <a:endParaRPr lang="en-US" sz="1400" kern="1200" dirty="0">
            <a:latin typeface="+mn-lt"/>
            <a:ea typeface="+mn-ea"/>
            <a:cs typeface="Arial" pitchFamily="34" charset="0"/>
          </a:endParaRPr>
        </a:p>
        <a:p>
          <a:pPr marL="114300" lvl="1" indent="-114300" algn="l" defTabSz="622300">
            <a:lnSpc>
              <a:spcPct val="90000"/>
            </a:lnSpc>
            <a:spcBef>
              <a:spcPct val="0"/>
            </a:spcBef>
            <a:spcAft>
              <a:spcPct val="15000"/>
            </a:spcAft>
            <a:buChar char="•"/>
          </a:pPr>
          <a:r>
            <a:rPr lang="en-US" sz="1400" kern="1200" dirty="0">
              <a:latin typeface="+mn-lt"/>
              <a:ea typeface="+mn-ea"/>
              <a:cs typeface="Arial" pitchFamily="34" charset="0"/>
            </a:rPr>
            <a:t>End a Driver’s Assignment (</a:t>
          </a:r>
          <a:r>
            <a:rPr lang="en-US" sz="1400" b="1" kern="1200" dirty="0">
              <a:latin typeface="+mn-lt"/>
              <a:ea typeface="+mn-ea"/>
              <a:cs typeface="Arial" pitchFamily="34" charset="0"/>
            </a:rPr>
            <a:t>ZPMFME_DAV_END</a:t>
          </a:r>
          <a:r>
            <a:rPr lang="en-US" sz="1400" kern="1200" dirty="0">
              <a:latin typeface="+mn-lt"/>
              <a:ea typeface="+mn-ea"/>
              <a:cs typeface="Arial" pitchFamily="34" charset="0"/>
            </a:rPr>
            <a:t>)</a:t>
          </a:r>
        </a:p>
      </dsp:txBody>
      <dsp:txXfrm>
        <a:off x="2634918" y="3070818"/>
        <a:ext cx="5590663" cy="1169437"/>
      </dsp:txXfrm>
    </dsp:sp>
    <dsp:sp modelId="{9D02E3A5-4D9C-485F-B6C5-88EFA3D4428E}">
      <dsp:nvSpPr>
        <dsp:cNvPr id="0" name=""/>
        <dsp:cNvSpPr/>
      </dsp:nvSpPr>
      <dsp:spPr>
        <a:xfrm>
          <a:off x="4018" y="4297856"/>
          <a:ext cx="2055390"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0" kern="1200" dirty="0">
              <a:latin typeface="+mn-lt"/>
              <a:ea typeface="+mn-ea"/>
              <a:cs typeface="Arial" pitchFamily="34" charset="0"/>
            </a:rPr>
            <a:t>Equipment Record Deactivation</a:t>
          </a:r>
        </a:p>
      </dsp:txBody>
      <dsp:txXfrm>
        <a:off x="4018" y="4297856"/>
        <a:ext cx="2055390" cy="534600"/>
      </dsp:txXfrm>
    </dsp:sp>
    <dsp:sp modelId="{D637EB1B-B3B3-44CF-976C-01BB9A584952}">
      <dsp:nvSpPr>
        <dsp:cNvPr id="0" name=""/>
        <dsp:cNvSpPr/>
      </dsp:nvSpPr>
      <dsp:spPr>
        <a:xfrm>
          <a:off x="2059409" y="4297856"/>
          <a:ext cx="411078" cy="534600"/>
        </a:xfrm>
        <a:prstGeom prst="leftBrace">
          <a:avLst>
            <a:gd name="adj1" fmla="val 35000"/>
            <a:gd name="adj2" fmla="val 5000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663A2-5709-464E-AB35-5320A70D1FCF}">
      <dsp:nvSpPr>
        <dsp:cNvPr id="0" name=""/>
        <dsp:cNvSpPr/>
      </dsp:nvSpPr>
      <dsp:spPr>
        <a:xfrm>
          <a:off x="2634918" y="4297856"/>
          <a:ext cx="5590663" cy="534600"/>
        </a:xfrm>
        <a:prstGeom prst="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n-lt"/>
              <a:ea typeface="+mn-ea"/>
              <a:cs typeface="Arial" pitchFamily="34" charset="0"/>
            </a:rPr>
            <a:t>Change Equipment Record (</a:t>
          </a:r>
          <a:r>
            <a:rPr lang="en-US" sz="1400" b="1" kern="1200" dirty="0">
              <a:latin typeface="+mn-lt"/>
              <a:ea typeface="+mn-ea"/>
              <a:cs typeface="Arial" pitchFamily="34" charset="0"/>
            </a:rPr>
            <a:t>IE02</a:t>
          </a:r>
          <a:r>
            <a:rPr lang="en-US" sz="1400" kern="1200" dirty="0">
              <a:latin typeface="+mn-lt"/>
              <a:ea typeface="+mn-ea"/>
              <a:cs typeface="Arial" pitchFamily="34" charset="0"/>
            </a:rPr>
            <a:t>)</a:t>
          </a:r>
        </a:p>
      </dsp:txBody>
      <dsp:txXfrm>
        <a:off x="2634918" y="4297856"/>
        <a:ext cx="5590663" cy="5346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04862-8304-4637-909D-59E77B736508}">
      <dsp:nvSpPr>
        <dsp:cNvPr id="0" name=""/>
        <dsp:cNvSpPr/>
      </dsp:nvSpPr>
      <dsp:spPr>
        <a:xfrm>
          <a:off x="512880" y="973"/>
          <a:ext cx="2117973" cy="1058986"/>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0" kern="1200" dirty="0">
              <a:latin typeface="+mn-lt"/>
              <a:ea typeface="+mn-ea"/>
              <a:cs typeface="Arial" pitchFamily="34" charset="0"/>
            </a:rPr>
            <a:t>Types of Historical Postings</a:t>
          </a:r>
          <a:endParaRPr lang="en-US" sz="2200" kern="1200" dirty="0"/>
        </a:p>
      </dsp:txBody>
      <dsp:txXfrm>
        <a:off x="543897" y="31990"/>
        <a:ext cx="2055939" cy="996952"/>
      </dsp:txXfrm>
    </dsp:sp>
    <dsp:sp modelId="{7DF60B49-B8B6-4EB5-83DB-9975C6E4CC01}">
      <dsp:nvSpPr>
        <dsp:cNvPr id="0" name=""/>
        <dsp:cNvSpPr/>
      </dsp:nvSpPr>
      <dsp:spPr>
        <a:xfrm>
          <a:off x="724677" y="1059960"/>
          <a:ext cx="211797" cy="794239"/>
        </a:xfrm>
        <a:custGeom>
          <a:avLst/>
          <a:gdLst/>
          <a:ahLst/>
          <a:cxnLst/>
          <a:rect l="0" t="0" r="0" b="0"/>
          <a:pathLst>
            <a:path>
              <a:moveTo>
                <a:pt x="0" y="0"/>
              </a:moveTo>
              <a:lnTo>
                <a:pt x="0" y="794239"/>
              </a:lnTo>
              <a:lnTo>
                <a:pt x="211797" y="79423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E44B62-DA33-45B9-AC79-8ECC4FC1FDF7}">
      <dsp:nvSpPr>
        <dsp:cNvPr id="0" name=""/>
        <dsp:cNvSpPr/>
      </dsp:nvSpPr>
      <dsp:spPr>
        <a:xfrm>
          <a:off x="936474" y="1324706"/>
          <a:ext cx="1694378" cy="105898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ea typeface="+mn-ea"/>
              <a:cs typeface="Arial" pitchFamily="34" charset="0"/>
            </a:rPr>
            <a:t>Maintenance and Repair (</a:t>
          </a:r>
          <a:r>
            <a:rPr lang="en-US" sz="1600" b="1" kern="1200" dirty="0">
              <a:latin typeface="+mn-lt"/>
              <a:ea typeface="+mn-ea"/>
              <a:cs typeface="Arial" pitchFamily="34" charset="0"/>
            </a:rPr>
            <a:t>IW61</a:t>
          </a:r>
          <a:r>
            <a:rPr lang="en-US" sz="1600" kern="1200" dirty="0">
              <a:latin typeface="+mn-lt"/>
              <a:ea typeface="+mn-ea"/>
              <a:cs typeface="Arial" pitchFamily="34" charset="0"/>
            </a:rPr>
            <a:t>)</a:t>
          </a:r>
          <a:endParaRPr lang="en-US" sz="1600" kern="1200" dirty="0"/>
        </a:p>
      </dsp:txBody>
      <dsp:txXfrm>
        <a:off x="967491" y="1355723"/>
        <a:ext cx="1632344" cy="996952"/>
      </dsp:txXfrm>
    </dsp:sp>
    <dsp:sp modelId="{9DD0AF08-1913-4659-8EFA-A3FE9689BDDB}">
      <dsp:nvSpPr>
        <dsp:cNvPr id="0" name=""/>
        <dsp:cNvSpPr/>
      </dsp:nvSpPr>
      <dsp:spPr>
        <a:xfrm>
          <a:off x="724677" y="1059960"/>
          <a:ext cx="211797" cy="2117973"/>
        </a:xfrm>
        <a:custGeom>
          <a:avLst/>
          <a:gdLst/>
          <a:ahLst/>
          <a:cxnLst/>
          <a:rect l="0" t="0" r="0" b="0"/>
          <a:pathLst>
            <a:path>
              <a:moveTo>
                <a:pt x="0" y="0"/>
              </a:moveTo>
              <a:lnTo>
                <a:pt x="0" y="2117973"/>
              </a:lnTo>
              <a:lnTo>
                <a:pt x="211797" y="211797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A06078-23A4-4FB6-AF52-6F7161F31BA5}">
      <dsp:nvSpPr>
        <dsp:cNvPr id="0" name=""/>
        <dsp:cNvSpPr/>
      </dsp:nvSpPr>
      <dsp:spPr>
        <a:xfrm>
          <a:off x="936474" y="2648439"/>
          <a:ext cx="1694378" cy="105898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ea typeface="+mn-ea"/>
              <a:cs typeface="Arial" pitchFamily="34" charset="0"/>
            </a:rPr>
            <a:t>Fuel Consumption, Fuel Cost, and Odometer reading (</a:t>
          </a:r>
          <a:r>
            <a:rPr lang="en-US" sz="1600" b="1" kern="1200" dirty="0">
              <a:latin typeface="+mn-lt"/>
              <a:ea typeface="+mn-ea"/>
              <a:cs typeface="Arial" pitchFamily="34" charset="0"/>
            </a:rPr>
            <a:t>IK22</a:t>
          </a:r>
          <a:r>
            <a:rPr lang="en-US" sz="1600" kern="1200" dirty="0">
              <a:latin typeface="+mn-lt"/>
              <a:ea typeface="+mn-ea"/>
              <a:cs typeface="Arial" pitchFamily="34" charset="0"/>
            </a:rPr>
            <a:t>)</a:t>
          </a:r>
          <a:endParaRPr lang="en-US" sz="1600" kern="1200" dirty="0"/>
        </a:p>
      </dsp:txBody>
      <dsp:txXfrm>
        <a:off x="967491" y="2679456"/>
        <a:ext cx="1632344" cy="996952"/>
      </dsp:txXfrm>
    </dsp:sp>
    <dsp:sp modelId="{525A7F2E-C3E9-4541-A6AF-FE91C1D738C3}">
      <dsp:nvSpPr>
        <dsp:cNvPr id="0" name=""/>
        <dsp:cNvSpPr/>
      </dsp:nvSpPr>
      <dsp:spPr>
        <a:xfrm>
          <a:off x="3160346" y="973"/>
          <a:ext cx="2117973" cy="1058986"/>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0" kern="1200" dirty="0">
              <a:latin typeface="+mn-lt"/>
              <a:ea typeface="+mn-ea"/>
              <a:cs typeface="Arial" pitchFamily="34" charset="0"/>
            </a:rPr>
            <a:t>Historical Postings Reports</a:t>
          </a:r>
          <a:endParaRPr lang="en-US" sz="2200" kern="1200" dirty="0"/>
        </a:p>
      </dsp:txBody>
      <dsp:txXfrm>
        <a:off x="3191363" y="31990"/>
        <a:ext cx="2055939" cy="996952"/>
      </dsp:txXfrm>
    </dsp:sp>
    <dsp:sp modelId="{50737B9E-2B8A-42C9-8866-EA15BE4B0DFA}">
      <dsp:nvSpPr>
        <dsp:cNvPr id="0" name=""/>
        <dsp:cNvSpPr/>
      </dsp:nvSpPr>
      <dsp:spPr>
        <a:xfrm>
          <a:off x="3372143" y="1059960"/>
          <a:ext cx="211797" cy="794239"/>
        </a:xfrm>
        <a:custGeom>
          <a:avLst/>
          <a:gdLst/>
          <a:ahLst/>
          <a:cxnLst/>
          <a:rect l="0" t="0" r="0" b="0"/>
          <a:pathLst>
            <a:path>
              <a:moveTo>
                <a:pt x="0" y="0"/>
              </a:moveTo>
              <a:lnTo>
                <a:pt x="0" y="794239"/>
              </a:lnTo>
              <a:lnTo>
                <a:pt x="211797" y="79423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4E3AD2-7479-4D07-9B5D-CC7CACCDFCD9}">
      <dsp:nvSpPr>
        <dsp:cNvPr id="0" name=""/>
        <dsp:cNvSpPr/>
      </dsp:nvSpPr>
      <dsp:spPr>
        <a:xfrm>
          <a:off x="3583941" y="1324706"/>
          <a:ext cx="1694378" cy="105898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ea typeface="+mn-ea"/>
              <a:cs typeface="Arial" pitchFamily="34" charset="0"/>
            </a:rPr>
            <a:t>Maintenance and Repair (</a:t>
          </a:r>
          <a:r>
            <a:rPr lang="en-US" sz="1600" b="1" kern="1200" dirty="0">
              <a:latin typeface="+mn-lt"/>
              <a:ea typeface="+mn-ea"/>
              <a:cs typeface="Arial" pitchFamily="34" charset="0"/>
            </a:rPr>
            <a:t>IW38</a:t>
          </a:r>
          <a:r>
            <a:rPr lang="en-US" sz="1600" kern="1200" dirty="0">
              <a:latin typeface="+mn-lt"/>
              <a:ea typeface="+mn-ea"/>
              <a:cs typeface="Arial" pitchFamily="34" charset="0"/>
            </a:rPr>
            <a:t>)</a:t>
          </a:r>
          <a:endParaRPr lang="en-US" sz="1600" kern="1200" dirty="0"/>
        </a:p>
      </dsp:txBody>
      <dsp:txXfrm>
        <a:off x="3614958" y="1355723"/>
        <a:ext cx="1632344" cy="996952"/>
      </dsp:txXfrm>
    </dsp:sp>
    <dsp:sp modelId="{09DFE162-7699-45FC-81AB-ACF06ED712D3}">
      <dsp:nvSpPr>
        <dsp:cNvPr id="0" name=""/>
        <dsp:cNvSpPr/>
      </dsp:nvSpPr>
      <dsp:spPr>
        <a:xfrm>
          <a:off x="3372143" y="1059960"/>
          <a:ext cx="211797" cy="2117973"/>
        </a:xfrm>
        <a:custGeom>
          <a:avLst/>
          <a:gdLst/>
          <a:ahLst/>
          <a:cxnLst/>
          <a:rect l="0" t="0" r="0" b="0"/>
          <a:pathLst>
            <a:path>
              <a:moveTo>
                <a:pt x="0" y="0"/>
              </a:moveTo>
              <a:lnTo>
                <a:pt x="0" y="2117973"/>
              </a:lnTo>
              <a:lnTo>
                <a:pt x="211797" y="211797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A32A3F-AB6D-4481-BDBF-BD2936964C79}">
      <dsp:nvSpPr>
        <dsp:cNvPr id="0" name=""/>
        <dsp:cNvSpPr/>
      </dsp:nvSpPr>
      <dsp:spPr>
        <a:xfrm>
          <a:off x="3583941" y="2648439"/>
          <a:ext cx="1694378" cy="105898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ea typeface="+mn-ea"/>
              <a:cs typeface="Arial" pitchFamily="34" charset="0"/>
            </a:rPr>
            <a:t>Fuel Consumption, Fuel Cost, and Odometer reading (</a:t>
          </a:r>
          <a:r>
            <a:rPr lang="en-US" sz="1600" b="1" kern="1200" dirty="0">
              <a:latin typeface="+mn-lt"/>
              <a:ea typeface="+mn-ea"/>
              <a:cs typeface="Arial" pitchFamily="34" charset="0"/>
            </a:rPr>
            <a:t>IK18</a:t>
          </a:r>
          <a:r>
            <a:rPr lang="en-US" sz="1600" kern="1200" dirty="0">
              <a:latin typeface="+mn-lt"/>
              <a:ea typeface="+mn-ea"/>
              <a:cs typeface="Arial" pitchFamily="34" charset="0"/>
            </a:rPr>
            <a:t>)</a:t>
          </a:r>
          <a:endParaRPr lang="en-US" sz="1600" kern="1200" dirty="0"/>
        </a:p>
      </dsp:txBody>
      <dsp:txXfrm>
        <a:off x="3614958" y="2679456"/>
        <a:ext cx="1632344" cy="9969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2F2AB-69DE-4CEC-B2F7-538E853392FD}">
      <dsp:nvSpPr>
        <dsp:cNvPr id="0" name=""/>
        <dsp:cNvSpPr/>
      </dsp:nvSpPr>
      <dsp:spPr>
        <a:xfrm rot="16200000">
          <a:off x="-1320882" y="2104873"/>
          <a:ext cx="3169919" cy="455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1688" bIns="0" numCol="1" spcCol="1270" anchor="t" anchorCtr="0">
          <a:noAutofit/>
        </a:bodyPr>
        <a:lstStyle/>
        <a:p>
          <a:pPr marL="0" lvl="0" indent="0" algn="r" defTabSz="1422400">
            <a:lnSpc>
              <a:spcPct val="90000"/>
            </a:lnSpc>
            <a:spcBef>
              <a:spcPct val="0"/>
            </a:spcBef>
            <a:spcAft>
              <a:spcPct val="35000"/>
            </a:spcAft>
            <a:buNone/>
          </a:pPr>
          <a:r>
            <a:rPr lang="en-US" sz="3200" kern="1200" dirty="0"/>
            <a:t>Per day</a:t>
          </a:r>
        </a:p>
      </dsp:txBody>
      <dsp:txXfrm>
        <a:off x="-1320882" y="2104873"/>
        <a:ext cx="3169919" cy="455456"/>
      </dsp:txXfrm>
    </dsp:sp>
    <dsp:sp modelId="{E5B79028-90CE-42FE-8A56-A54594393761}">
      <dsp:nvSpPr>
        <dsp:cNvPr id="0" name=""/>
        <dsp:cNvSpPr/>
      </dsp:nvSpPr>
      <dsp:spPr>
        <a:xfrm>
          <a:off x="491805" y="747641"/>
          <a:ext cx="2268658" cy="316991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401688" rIns="213360" bIns="213360"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Maximum </a:t>
          </a:r>
          <a:r>
            <a:rPr lang="en-US" sz="2300" b="1" kern="1200" dirty="0"/>
            <a:t>1,000 miles </a:t>
          </a:r>
          <a:r>
            <a:rPr lang="en-US" sz="2300" kern="1200" dirty="0"/>
            <a:t>per day</a:t>
          </a:r>
        </a:p>
        <a:p>
          <a:pPr marL="228600" lvl="1" indent="-228600" algn="l" defTabSz="1022350">
            <a:lnSpc>
              <a:spcPct val="90000"/>
            </a:lnSpc>
            <a:spcBef>
              <a:spcPct val="0"/>
            </a:spcBef>
            <a:spcAft>
              <a:spcPct val="15000"/>
            </a:spcAft>
            <a:buChar char="•"/>
          </a:pPr>
          <a:r>
            <a:rPr lang="en-US" sz="2300" kern="1200" dirty="0"/>
            <a:t>Maximum </a:t>
          </a:r>
          <a:r>
            <a:rPr lang="en-US" sz="2300" b="1" kern="1200" dirty="0"/>
            <a:t>100 gallons </a:t>
          </a:r>
          <a:r>
            <a:rPr lang="en-US" sz="2300" kern="1200" dirty="0"/>
            <a:t>of fuel per day</a:t>
          </a:r>
        </a:p>
      </dsp:txBody>
      <dsp:txXfrm>
        <a:off x="491805" y="747641"/>
        <a:ext cx="2268658" cy="3169919"/>
      </dsp:txXfrm>
    </dsp:sp>
    <dsp:sp modelId="{0FDE74C6-9916-4DA0-89C5-597AD01B30EF}">
      <dsp:nvSpPr>
        <dsp:cNvPr id="0" name=""/>
        <dsp:cNvSpPr/>
      </dsp:nvSpPr>
      <dsp:spPr>
        <a:xfrm>
          <a:off x="36348" y="146438"/>
          <a:ext cx="910913" cy="91091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C961C3B-ECDC-427B-8857-B921D2422613}">
      <dsp:nvSpPr>
        <dsp:cNvPr id="0" name=""/>
        <dsp:cNvSpPr/>
      </dsp:nvSpPr>
      <dsp:spPr>
        <a:xfrm rot="16200000">
          <a:off x="1978304" y="2104873"/>
          <a:ext cx="3169919" cy="455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1688" bIns="0" numCol="1" spcCol="1270" anchor="t" anchorCtr="0">
          <a:noAutofit/>
        </a:bodyPr>
        <a:lstStyle/>
        <a:p>
          <a:pPr marL="0" lvl="0" indent="0" algn="r" defTabSz="1422400">
            <a:lnSpc>
              <a:spcPct val="90000"/>
            </a:lnSpc>
            <a:spcBef>
              <a:spcPct val="0"/>
            </a:spcBef>
            <a:spcAft>
              <a:spcPct val="35000"/>
            </a:spcAft>
            <a:buNone/>
          </a:pPr>
          <a:r>
            <a:rPr lang="en-US" sz="3200" kern="1200" dirty="0"/>
            <a:t>Per 30 days</a:t>
          </a:r>
        </a:p>
      </dsp:txBody>
      <dsp:txXfrm>
        <a:off x="1978304" y="2104873"/>
        <a:ext cx="3169919" cy="455456"/>
      </dsp:txXfrm>
    </dsp:sp>
    <dsp:sp modelId="{904CD2C6-FC63-463D-87F3-C95D38B6E462}">
      <dsp:nvSpPr>
        <dsp:cNvPr id="0" name=""/>
        <dsp:cNvSpPr/>
      </dsp:nvSpPr>
      <dsp:spPr>
        <a:xfrm>
          <a:off x="3790992" y="747641"/>
          <a:ext cx="2268658" cy="316991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401688" rIns="213360" bIns="213360"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Maximum </a:t>
          </a:r>
          <a:r>
            <a:rPr lang="en-US" sz="2300" b="1" kern="1200" dirty="0"/>
            <a:t>10,000 miles </a:t>
          </a:r>
          <a:r>
            <a:rPr lang="en-US" sz="2300" kern="1200" dirty="0"/>
            <a:t>per 30 days</a:t>
          </a:r>
        </a:p>
        <a:p>
          <a:pPr marL="228600" lvl="1" indent="-228600" algn="l" defTabSz="1022350">
            <a:lnSpc>
              <a:spcPct val="90000"/>
            </a:lnSpc>
            <a:spcBef>
              <a:spcPct val="0"/>
            </a:spcBef>
            <a:spcAft>
              <a:spcPct val="15000"/>
            </a:spcAft>
            <a:buChar char="•"/>
          </a:pPr>
          <a:r>
            <a:rPr lang="en-US" sz="2300" kern="1200" dirty="0"/>
            <a:t>Maximum </a:t>
          </a:r>
          <a:r>
            <a:rPr lang="en-US" sz="2300" b="1" kern="1200" dirty="0"/>
            <a:t>1,500 gallons </a:t>
          </a:r>
          <a:r>
            <a:rPr lang="en-US" sz="2300" kern="1200" dirty="0"/>
            <a:t>of fuel per 30 days</a:t>
          </a:r>
        </a:p>
      </dsp:txBody>
      <dsp:txXfrm>
        <a:off x="3790992" y="747641"/>
        <a:ext cx="2268658" cy="3169919"/>
      </dsp:txXfrm>
    </dsp:sp>
    <dsp:sp modelId="{ACB23075-CB1A-474F-A7CF-E923DBE679D9}">
      <dsp:nvSpPr>
        <dsp:cNvPr id="0" name=""/>
        <dsp:cNvSpPr/>
      </dsp:nvSpPr>
      <dsp:spPr>
        <a:xfrm>
          <a:off x="3335535" y="146438"/>
          <a:ext cx="910913" cy="910913"/>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B4C92-69E2-449E-88B2-B467A631CE35}">
      <dsp:nvSpPr>
        <dsp:cNvPr id="0" name=""/>
        <dsp:cNvSpPr/>
      </dsp:nvSpPr>
      <dsp:spPr>
        <a:xfrm rot="5400000">
          <a:off x="1589483" y="1480347"/>
          <a:ext cx="1309239" cy="1490523"/>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3863AD2-E177-4EDA-9A28-089D5356DF0F}">
      <dsp:nvSpPr>
        <dsp:cNvPr id="0" name=""/>
        <dsp:cNvSpPr/>
      </dsp:nvSpPr>
      <dsp:spPr>
        <a:xfrm>
          <a:off x="1242614" y="29029"/>
          <a:ext cx="2203989" cy="1542720"/>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1"/>
              </a:solidFill>
              <a:ea typeface="+mj-ea"/>
              <a:cs typeface="Arial" pitchFamily="34" charset="0"/>
            </a:rPr>
            <a:t>Agency requests must propose the lowest cost vehicle to carry out its intended use</a:t>
          </a:r>
          <a:endParaRPr lang="en-US" sz="1400" kern="1200" dirty="0">
            <a:solidFill>
              <a:schemeClr val="tx1"/>
            </a:solidFill>
          </a:endParaRPr>
        </a:p>
      </dsp:txBody>
      <dsp:txXfrm>
        <a:off x="1317937" y="104352"/>
        <a:ext cx="2053343" cy="1392074"/>
      </dsp:txXfrm>
    </dsp:sp>
    <dsp:sp modelId="{811E7B92-DB9D-499F-A8FE-634AA2BF248D}">
      <dsp:nvSpPr>
        <dsp:cNvPr id="0" name=""/>
        <dsp:cNvSpPr/>
      </dsp:nvSpPr>
      <dsp:spPr>
        <a:xfrm>
          <a:off x="3446603" y="176162"/>
          <a:ext cx="1602971" cy="1246895"/>
        </a:xfrm>
        <a:prstGeom prst="rect">
          <a:avLst/>
        </a:prstGeom>
        <a:noFill/>
        <a:ln>
          <a:noFill/>
        </a:ln>
        <a:effectLst/>
      </dsp:spPr>
      <dsp:style>
        <a:lnRef idx="0">
          <a:scrgbClr r="0" g="0" b="0"/>
        </a:lnRef>
        <a:fillRef idx="0">
          <a:scrgbClr r="0" g="0" b="0"/>
        </a:fillRef>
        <a:effectRef idx="0">
          <a:scrgbClr r="0" g="0" b="0"/>
        </a:effectRef>
        <a:fontRef idx="minor"/>
      </dsp:style>
    </dsp:sp>
    <dsp:sp modelId="{2ACE0B46-9D39-4F7A-ACAF-424DEB808B42}">
      <dsp:nvSpPr>
        <dsp:cNvPr id="0" name=""/>
        <dsp:cNvSpPr/>
      </dsp:nvSpPr>
      <dsp:spPr>
        <a:xfrm rot="5400000">
          <a:off x="3416824" y="3213332"/>
          <a:ext cx="1309239" cy="1490523"/>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49AFE03-69A1-4354-A5EC-50BCB1BD137B}">
      <dsp:nvSpPr>
        <dsp:cNvPr id="0" name=""/>
        <dsp:cNvSpPr/>
      </dsp:nvSpPr>
      <dsp:spPr>
        <a:xfrm>
          <a:off x="3069955" y="1762013"/>
          <a:ext cx="2203989" cy="1542720"/>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ea typeface="+mj-ea"/>
              <a:cs typeface="Arial" pitchFamily="34" charset="0"/>
            </a:rPr>
            <a:t>Requests shall be in writing from agency head, certifying it is the lowest cost option available </a:t>
          </a:r>
          <a:endParaRPr lang="en-US" sz="1400" kern="1200" dirty="0"/>
        </a:p>
      </dsp:txBody>
      <dsp:txXfrm>
        <a:off x="3145278" y="1837336"/>
        <a:ext cx="2053343" cy="1392074"/>
      </dsp:txXfrm>
    </dsp:sp>
    <dsp:sp modelId="{AFFE7688-5484-427E-AF86-5343FBAFFDF9}">
      <dsp:nvSpPr>
        <dsp:cNvPr id="0" name=""/>
        <dsp:cNvSpPr/>
      </dsp:nvSpPr>
      <dsp:spPr>
        <a:xfrm>
          <a:off x="5273944" y="1909147"/>
          <a:ext cx="1602971" cy="1246895"/>
        </a:xfrm>
        <a:prstGeom prst="rect">
          <a:avLst/>
        </a:prstGeom>
        <a:noFill/>
        <a:ln>
          <a:noFill/>
        </a:ln>
        <a:effectLst/>
      </dsp:spPr>
      <dsp:style>
        <a:lnRef idx="0">
          <a:scrgbClr r="0" g="0" b="0"/>
        </a:lnRef>
        <a:fillRef idx="0">
          <a:scrgbClr r="0" g="0" b="0"/>
        </a:fillRef>
        <a:effectRef idx="0">
          <a:scrgbClr r="0" g="0" b="0"/>
        </a:effectRef>
        <a:fontRef idx="minor"/>
      </dsp:style>
    </dsp:sp>
    <dsp:sp modelId="{27BE8668-0901-439B-96BA-7D33D9250EDA}">
      <dsp:nvSpPr>
        <dsp:cNvPr id="0" name=""/>
        <dsp:cNvSpPr/>
      </dsp:nvSpPr>
      <dsp:spPr>
        <a:xfrm>
          <a:off x="4897296" y="3494998"/>
          <a:ext cx="2203989" cy="1542720"/>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ea typeface="+mj-ea"/>
              <a:cs typeface="Arial" pitchFamily="34" charset="0"/>
            </a:rPr>
            <a:t>The requesting agency should ensure that the intended use and justification of need is as specific and detailed as possible before it is submitted</a:t>
          </a:r>
        </a:p>
      </dsp:txBody>
      <dsp:txXfrm>
        <a:off x="4972619" y="3570321"/>
        <a:ext cx="2053343" cy="1392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771A4-0EAC-4AD1-BDD9-C356EEE166E5}">
      <dsp:nvSpPr>
        <dsp:cNvPr id="0" name=""/>
        <dsp:cNvSpPr/>
      </dsp:nvSpPr>
      <dsp:spPr>
        <a:xfrm>
          <a:off x="273758" y="1219204"/>
          <a:ext cx="2687864" cy="2590673"/>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itchFamily="34" charset="0"/>
              <a:cs typeface="Arial" pitchFamily="34" charset="0"/>
            </a:rPr>
            <a:t>State Vehicle Assignments are classified as:</a:t>
          </a:r>
          <a:endParaRPr lang="en-US" sz="2400" kern="1200" dirty="0"/>
        </a:p>
      </dsp:txBody>
      <dsp:txXfrm>
        <a:off x="667387" y="1598599"/>
        <a:ext cx="1900606" cy="1831883"/>
      </dsp:txXfrm>
    </dsp:sp>
    <dsp:sp modelId="{47F35E52-5DE4-412D-A429-3820AE8EFF6C}">
      <dsp:nvSpPr>
        <dsp:cNvPr id="0" name=""/>
        <dsp:cNvSpPr/>
      </dsp:nvSpPr>
      <dsp:spPr>
        <a:xfrm>
          <a:off x="-1250256" y="0"/>
          <a:ext cx="4800087" cy="5003800"/>
        </a:xfrm>
        <a:prstGeom prst="blockArc">
          <a:avLst>
            <a:gd name="adj1" fmla="val 17527788"/>
            <a:gd name="adj2" fmla="val 4119114"/>
            <a:gd name="adj3" fmla="val 575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C129A29-EC70-4FC1-8905-455C3CE9359A}">
      <dsp:nvSpPr>
        <dsp:cNvPr id="0" name=""/>
        <dsp:cNvSpPr/>
      </dsp:nvSpPr>
      <dsp:spPr>
        <a:xfrm>
          <a:off x="2712157" y="228600"/>
          <a:ext cx="1275612" cy="127596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834779D-4527-4C19-AE85-96B9C8C21051}">
      <dsp:nvSpPr>
        <dsp:cNvPr id="0" name=""/>
        <dsp:cNvSpPr/>
      </dsp:nvSpPr>
      <dsp:spPr>
        <a:xfrm>
          <a:off x="4742411" y="0"/>
          <a:ext cx="4141931" cy="1965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10000"/>
            </a:spcAft>
            <a:buNone/>
          </a:pPr>
          <a:r>
            <a:rPr lang="en-US" sz="1400" b="1" u="sng" kern="1200" dirty="0">
              <a:solidFill>
                <a:schemeClr val="accent5">
                  <a:lumMod val="75000"/>
                </a:schemeClr>
              </a:solidFill>
              <a:latin typeface="+mn-lt"/>
              <a:ea typeface="Microsoft JhengHei UI Light" panose="020B0304030504040204" pitchFamily="34" charset="-120"/>
              <a:cs typeface="Arial" pitchFamily="34" charset="0"/>
            </a:rPr>
            <a:t>Law Enforcement</a:t>
          </a:r>
          <a:r>
            <a:rPr lang="en-US" sz="1400" kern="1200" dirty="0">
              <a:solidFill>
                <a:schemeClr val="accent5">
                  <a:lumMod val="75000"/>
                </a:schemeClr>
              </a:solidFill>
              <a:latin typeface="+mn-lt"/>
              <a:ea typeface="Microsoft JhengHei UI Light" panose="020B0304030504040204" pitchFamily="34" charset="-120"/>
              <a:cs typeface="Arial" pitchFamily="34" charset="0"/>
            </a:rPr>
            <a:t>: </a:t>
          </a:r>
          <a:r>
            <a:rPr lang="en-US" sz="1400" kern="1200" dirty="0">
              <a:latin typeface="+mn-lt"/>
              <a:ea typeface="Microsoft JhengHei UI Light" panose="020B0304030504040204" pitchFamily="34" charset="-120"/>
              <a:cs typeface="Arial" pitchFamily="34" charset="0"/>
            </a:rPr>
            <a:t>A state-owned vehicle assigned to a sworn law enforcement officer as defined in section 45-6-3 of the code, or a law enforcement trainee as defined in section 45-6-3 (e) of the code, to be driven in the daily performance of the duties of a sworn law enforcement officer or trainee if use of the vehicle is essential for the employee to carry out their job duties. Agencies must supply a copy of the official certification from the Mississippi Board on Law Enforcement Officer Standards and Training (BLEOST).</a:t>
          </a:r>
          <a:endParaRPr lang="en-US" sz="1400" kern="1200" dirty="0">
            <a:latin typeface="+mn-lt"/>
            <a:ea typeface="Microsoft JhengHei UI Light" panose="020B0304030504040204" pitchFamily="34" charset="-120"/>
          </a:endParaRPr>
        </a:p>
      </dsp:txBody>
      <dsp:txXfrm>
        <a:off x="4742411" y="0"/>
        <a:ext cx="4141931" cy="1965465"/>
      </dsp:txXfrm>
    </dsp:sp>
    <dsp:sp modelId="{3405CDF2-47B2-40A4-93D1-5B749BACE077}">
      <dsp:nvSpPr>
        <dsp:cNvPr id="0" name=""/>
        <dsp:cNvSpPr/>
      </dsp:nvSpPr>
      <dsp:spPr>
        <a:xfrm>
          <a:off x="3169353" y="1828802"/>
          <a:ext cx="1275612" cy="127596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7720EA2-A012-4ABC-99A9-8177EEFE0394}">
      <dsp:nvSpPr>
        <dsp:cNvPr id="0" name=""/>
        <dsp:cNvSpPr/>
      </dsp:nvSpPr>
      <dsp:spPr>
        <a:xfrm>
          <a:off x="4693922" y="1828800"/>
          <a:ext cx="4184703" cy="1660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10000"/>
            </a:spcAft>
            <a:buNone/>
          </a:pPr>
          <a:r>
            <a:rPr lang="en-US" sz="1400" b="1" u="sng" kern="1200" dirty="0">
              <a:solidFill>
                <a:srgbClr val="7030A0"/>
              </a:solidFill>
              <a:latin typeface="+mn-lt"/>
              <a:cs typeface="Arial" pitchFamily="34" charset="0"/>
            </a:rPr>
            <a:t>Commute</a:t>
          </a:r>
          <a:r>
            <a:rPr lang="en-US" sz="1400" kern="1200" dirty="0">
              <a:solidFill>
                <a:srgbClr val="7030A0"/>
              </a:solidFill>
              <a:latin typeface="+mn-lt"/>
              <a:cs typeface="Arial" pitchFamily="34" charset="0"/>
            </a:rPr>
            <a:t>: </a:t>
          </a:r>
          <a:r>
            <a:rPr lang="en-US" sz="1400" kern="1200" dirty="0">
              <a:latin typeface="+mn-lt"/>
              <a:cs typeface="Arial" pitchFamily="34" charset="0"/>
            </a:rPr>
            <a:t>A state-owned vehicle assigned to be driven from an employee’s official duty station or temporary place of work to an employee’s residence as needed. This assignment type requires a driver assignment.</a:t>
          </a:r>
          <a:endParaRPr lang="en-US" sz="1400" kern="1200" dirty="0">
            <a:latin typeface="+mn-lt"/>
          </a:endParaRPr>
        </a:p>
      </dsp:txBody>
      <dsp:txXfrm>
        <a:off x="4693922" y="1828800"/>
        <a:ext cx="4184703" cy="1660670"/>
      </dsp:txXfrm>
    </dsp:sp>
    <dsp:sp modelId="{A4EDBFB3-312A-4736-AA3F-9F1E275C71C4}">
      <dsp:nvSpPr>
        <dsp:cNvPr id="0" name=""/>
        <dsp:cNvSpPr/>
      </dsp:nvSpPr>
      <dsp:spPr>
        <a:xfrm>
          <a:off x="2712157" y="3505202"/>
          <a:ext cx="1275612" cy="1275969"/>
        </a:xfrm>
        <a:prstGeom prst="ellipse">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1F79024-692C-4984-84C5-305DC83A314C}">
      <dsp:nvSpPr>
        <dsp:cNvPr id="0" name=""/>
        <dsp:cNvSpPr/>
      </dsp:nvSpPr>
      <dsp:spPr>
        <a:xfrm>
          <a:off x="4764912" y="3581401"/>
          <a:ext cx="4120007" cy="1234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10000"/>
            </a:spcAft>
            <a:buNone/>
          </a:pPr>
          <a:r>
            <a:rPr lang="en-US" sz="1400" b="1" u="sng" kern="1200" dirty="0">
              <a:solidFill>
                <a:schemeClr val="accent6">
                  <a:lumMod val="75000"/>
                </a:schemeClr>
              </a:solidFill>
              <a:latin typeface="+mn-lt"/>
              <a:cs typeface="Arial" pitchFamily="34" charset="0"/>
            </a:rPr>
            <a:t>Non-Commute:</a:t>
          </a:r>
          <a:r>
            <a:rPr lang="en-US" sz="1400" b="1" u="none" kern="1200" dirty="0">
              <a:solidFill>
                <a:schemeClr val="accent6">
                  <a:lumMod val="75000"/>
                </a:schemeClr>
              </a:solidFill>
              <a:latin typeface="+mn-lt"/>
              <a:cs typeface="Arial" pitchFamily="34" charset="0"/>
            </a:rPr>
            <a:t> </a:t>
          </a:r>
          <a:r>
            <a:rPr lang="en-US" sz="1400" kern="1200" dirty="0">
              <a:latin typeface="+mn-lt"/>
              <a:cs typeface="Arial" pitchFamily="34" charset="0"/>
            </a:rPr>
            <a:t>A state-owned vehicle assigned to be driven to and from an employee’s official duty station to any temporary place of work and returned to the official duty station on a daily basis. This vehicle must not be driven to and from the employee’s residence.</a:t>
          </a:r>
          <a:endParaRPr lang="en-US" sz="1400" kern="1200" dirty="0">
            <a:latin typeface="+mn-lt"/>
          </a:endParaRPr>
        </a:p>
      </dsp:txBody>
      <dsp:txXfrm>
        <a:off x="4764912" y="3581401"/>
        <a:ext cx="4120007" cy="12349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BB295-D9A4-452A-BDE0-DDDF54AB4AE5}">
      <dsp:nvSpPr>
        <dsp:cNvPr id="0" name=""/>
        <dsp:cNvSpPr/>
      </dsp:nvSpPr>
      <dsp:spPr>
        <a:xfrm>
          <a:off x="1083720" y="-54577"/>
          <a:ext cx="4995359" cy="4995359"/>
        </a:xfrm>
        <a:prstGeom prst="circularArrow">
          <a:avLst>
            <a:gd name="adj1" fmla="val 5544"/>
            <a:gd name="adj2" fmla="val 330680"/>
            <a:gd name="adj3" fmla="val 14765584"/>
            <a:gd name="adj4" fmla="val 16808511"/>
            <a:gd name="adj5" fmla="val 5757"/>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6257306-B139-4DAF-9E02-5846E2D96B52}">
      <dsp:nvSpPr>
        <dsp:cNvPr id="0" name=""/>
        <dsp:cNvSpPr/>
      </dsp:nvSpPr>
      <dsp:spPr>
        <a:xfrm>
          <a:off x="2943113" y="2473"/>
          <a:ext cx="1276573" cy="6382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PO Creation</a:t>
          </a:r>
        </a:p>
      </dsp:txBody>
      <dsp:txXfrm>
        <a:off x="2974272" y="33632"/>
        <a:ext cx="1214255" cy="575968"/>
      </dsp:txXfrm>
    </dsp:sp>
    <dsp:sp modelId="{0C512727-9CA4-4044-B306-B17577FF1FF6}">
      <dsp:nvSpPr>
        <dsp:cNvPr id="0" name=""/>
        <dsp:cNvSpPr/>
      </dsp:nvSpPr>
      <dsp:spPr>
        <a:xfrm>
          <a:off x="4457690" y="609602"/>
          <a:ext cx="1276573" cy="6382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Goods Receipt</a:t>
          </a:r>
        </a:p>
      </dsp:txBody>
      <dsp:txXfrm>
        <a:off x="4488849" y="640761"/>
        <a:ext cx="1214255" cy="575968"/>
      </dsp:txXfrm>
    </dsp:sp>
    <dsp:sp modelId="{9D9989C3-ACDC-4CC2-B992-C0F7BCCDD1B5}">
      <dsp:nvSpPr>
        <dsp:cNvPr id="0" name=""/>
        <dsp:cNvSpPr/>
      </dsp:nvSpPr>
      <dsp:spPr>
        <a:xfrm>
          <a:off x="5040967" y="1762782"/>
          <a:ext cx="1276573" cy="6382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Invoice</a:t>
          </a:r>
        </a:p>
      </dsp:txBody>
      <dsp:txXfrm>
        <a:off x="5072126" y="1793941"/>
        <a:ext cx="1214255" cy="575968"/>
      </dsp:txXfrm>
    </dsp:sp>
    <dsp:sp modelId="{CEBBC751-D34F-4643-9E01-B62ADC06B64B}">
      <dsp:nvSpPr>
        <dsp:cNvPr id="0" name=""/>
        <dsp:cNvSpPr/>
      </dsp:nvSpPr>
      <dsp:spPr>
        <a:xfrm>
          <a:off x="4914890" y="3124199"/>
          <a:ext cx="1276573" cy="6382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Update Asset Master</a:t>
          </a:r>
        </a:p>
      </dsp:txBody>
      <dsp:txXfrm>
        <a:off x="4946049" y="3155358"/>
        <a:ext cx="1214255" cy="575968"/>
      </dsp:txXfrm>
    </dsp:sp>
    <dsp:sp modelId="{F0073E29-15C0-457A-B09E-034230C30B10}">
      <dsp:nvSpPr>
        <dsp:cNvPr id="0" name=""/>
        <dsp:cNvSpPr/>
      </dsp:nvSpPr>
      <dsp:spPr>
        <a:xfrm>
          <a:off x="3971810" y="4114795"/>
          <a:ext cx="1276573" cy="6382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Update Equipment Record</a:t>
          </a:r>
        </a:p>
      </dsp:txBody>
      <dsp:txXfrm>
        <a:off x="4002969" y="4145954"/>
        <a:ext cx="1214255" cy="575968"/>
      </dsp:txXfrm>
    </dsp:sp>
    <dsp:sp modelId="{78F93219-ECC3-4D6B-8415-79B2C2BD6004}">
      <dsp:nvSpPr>
        <dsp:cNvPr id="0" name=""/>
        <dsp:cNvSpPr/>
      </dsp:nvSpPr>
      <dsp:spPr>
        <a:xfrm>
          <a:off x="2019296" y="4114793"/>
          <a:ext cx="1276573" cy="6382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Create Measuring Points</a:t>
          </a:r>
        </a:p>
      </dsp:txBody>
      <dsp:txXfrm>
        <a:off x="2050455" y="4145952"/>
        <a:ext cx="1214255" cy="575968"/>
      </dsp:txXfrm>
    </dsp:sp>
    <dsp:sp modelId="{022D2B46-8AD3-429D-A681-5A2CC75A4137}">
      <dsp:nvSpPr>
        <dsp:cNvPr id="0" name=""/>
        <dsp:cNvSpPr/>
      </dsp:nvSpPr>
      <dsp:spPr>
        <a:xfrm>
          <a:off x="1028711" y="3124201"/>
          <a:ext cx="1276573" cy="6382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Create Driver’s Assignment (if necessary)</a:t>
          </a:r>
        </a:p>
      </dsp:txBody>
      <dsp:txXfrm>
        <a:off x="1059870" y="3155360"/>
        <a:ext cx="1214255" cy="575968"/>
      </dsp:txXfrm>
    </dsp:sp>
    <dsp:sp modelId="{97F0CE95-8879-41AD-B59E-05D435681506}">
      <dsp:nvSpPr>
        <dsp:cNvPr id="0" name=""/>
        <dsp:cNvSpPr/>
      </dsp:nvSpPr>
      <dsp:spPr>
        <a:xfrm>
          <a:off x="845258" y="1762782"/>
          <a:ext cx="1276573" cy="6382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Create Initial Odometer Posting</a:t>
          </a:r>
        </a:p>
      </dsp:txBody>
      <dsp:txXfrm>
        <a:off x="876417" y="1793941"/>
        <a:ext cx="1214255" cy="575968"/>
      </dsp:txXfrm>
    </dsp:sp>
    <dsp:sp modelId="{B789A1DD-C473-49C8-849B-6026F9DED52E}">
      <dsp:nvSpPr>
        <dsp:cNvPr id="0" name=""/>
        <dsp:cNvSpPr/>
      </dsp:nvSpPr>
      <dsp:spPr>
        <a:xfrm>
          <a:off x="1409696" y="609588"/>
          <a:ext cx="1276573" cy="63828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Disposal</a:t>
          </a:r>
        </a:p>
      </dsp:txBody>
      <dsp:txXfrm>
        <a:off x="1440855" y="640747"/>
        <a:ext cx="1214255" cy="5759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B95FC-CA6C-4F92-BDCB-0C6041AEDEB3}">
      <dsp:nvSpPr>
        <dsp:cNvPr id="0" name=""/>
        <dsp:cNvSpPr/>
      </dsp:nvSpPr>
      <dsp:spPr>
        <a:xfrm>
          <a:off x="2379359" y="1388861"/>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3511" y="1431850"/>
        <a:ext cx="27310" cy="5462"/>
      </dsp:txXfrm>
    </dsp:sp>
    <dsp:sp modelId="{4BFD5216-E85E-45A5-8435-E8FF74953B78}">
      <dsp:nvSpPr>
        <dsp:cNvPr id="0" name=""/>
        <dsp:cNvSpPr/>
      </dsp:nvSpPr>
      <dsp:spPr>
        <a:xfrm>
          <a:off x="6308" y="722125"/>
          <a:ext cx="2374850" cy="1424910"/>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4"/>
        </a:lnRef>
        <a:fillRef idx="2">
          <a:schemeClr val="accent4"/>
        </a:fillRef>
        <a:effectRef idx="1">
          <a:schemeClr val="accent4"/>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Create Asset Master</a:t>
          </a:r>
        </a:p>
      </dsp:txBody>
      <dsp:txXfrm>
        <a:off x="6308" y="722125"/>
        <a:ext cx="2374850" cy="1424910"/>
      </dsp:txXfrm>
    </dsp:sp>
    <dsp:sp modelId="{5402E055-5E56-42A0-A54A-DAA17CFC17BA}">
      <dsp:nvSpPr>
        <dsp:cNvPr id="0" name=""/>
        <dsp:cNvSpPr/>
      </dsp:nvSpPr>
      <dsp:spPr>
        <a:xfrm>
          <a:off x="5300425" y="1388861"/>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44577" y="1431850"/>
        <a:ext cx="27310" cy="5462"/>
      </dsp:txXfrm>
    </dsp:sp>
    <dsp:sp modelId="{6816C222-56F1-48BD-82CF-C9BA516BC4CB}">
      <dsp:nvSpPr>
        <dsp:cNvPr id="0" name=""/>
        <dsp:cNvSpPr/>
      </dsp:nvSpPr>
      <dsp:spPr>
        <a:xfrm>
          <a:off x="2927374" y="722125"/>
          <a:ext cx="2374850" cy="1424910"/>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Manually Update Equipment (vehicle)</a:t>
          </a:r>
        </a:p>
      </dsp:txBody>
      <dsp:txXfrm>
        <a:off x="2927374" y="722125"/>
        <a:ext cx="2374850" cy="1424910"/>
      </dsp:txXfrm>
    </dsp:sp>
    <dsp:sp modelId="{A5334B14-86AE-49BB-BD2B-DD280002BD86}">
      <dsp:nvSpPr>
        <dsp:cNvPr id="0" name=""/>
        <dsp:cNvSpPr/>
      </dsp:nvSpPr>
      <dsp:spPr>
        <a:xfrm>
          <a:off x="1193734" y="2145236"/>
          <a:ext cx="5842131" cy="515615"/>
        </a:xfrm>
        <a:custGeom>
          <a:avLst/>
          <a:gdLst/>
          <a:ahLst/>
          <a:cxnLst/>
          <a:rect l="0" t="0" r="0" b="0"/>
          <a:pathLst>
            <a:path>
              <a:moveTo>
                <a:pt x="5842131" y="0"/>
              </a:moveTo>
              <a:lnTo>
                <a:pt x="5842131" y="274907"/>
              </a:lnTo>
              <a:lnTo>
                <a:pt x="0" y="274907"/>
              </a:lnTo>
              <a:lnTo>
                <a:pt x="0" y="515615"/>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68109" y="2400312"/>
        <a:ext cx="293380" cy="5462"/>
      </dsp:txXfrm>
    </dsp:sp>
    <dsp:sp modelId="{ADD9F2DD-A402-43EC-80E1-8CB5FF388A24}">
      <dsp:nvSpPr>
        <dsp:cNvPr id="0" name=""/>
        <dsp:cNvSpPr/>
      </dsp:nvSpPr>
      <dsp:spPr>
        <a:xfrm>
          <a:off x="5848440" y="722125"/>
          <a:ext cx="2374850" cy="142491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t>VinTelligence</a:t>
          </a:r>
          <a:r>
            <a:rPr lang="en-US" sz="2000" kern="1200" dirty="0"/>
            <a:t> Updates Equipment (vehicle)</a:t>
          </a:r>
        </a:p>
      </dsp:txBody>
      <dsp:txXfrm>
        <a:off x="5848440" y="722125"/>
        <a:ext cx="2374850" cy="1424910"/>
      </dsp:txXfrm>
    </dsp:sp>
    <dsp:sp modelId="{99A9322C-5684-4298-B854-1C3F0063DF70}">
      <dsp:nvSpPr>
        <dsp:cNvPr id="0" name=""/>
        <dsp:cNvSpPr/>
      </dsp:nvSpPr>
      <dsp:spPr>
        <a:xfrm>
          <a:off x="2379359" y="3359986"/>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3511" y="3402975"/>
        <a:ext cx="27310" cy="5462"/>
      </dsp:txXfrm>
    </dsp:sp>
    <dsp:sp modelId="{FAB84D42-849D-4559-9857-DE64B46F49C4}">
      <dsp:nvSpPr>
        <dsp:cNvPr id="0" name=""/>
        <dsp:cNvSpPr/>
      </dsp:nvSpPr>
      <dsp:spPr>
        <a:xfrm>
          <a:off x="6308" y="2693251"/>
          <a:ext cx="2374850" cy="1424910"/>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Enter Initial Measurement Documents</a:t>
          </a:r>
        </a:p>
      </dsp:txBody>
      <dsp:txXfrm>
        <a:off x="6308" y="2693251"/>
        <a:ext cx="2374850" cy="1424910"/>
      </dsp:txXfrm>
    </dsp:sp>
    <dsp:sp modelId="{2F81D6A7-918F-4F52-A4EB-942E431F2314}">
      <dsp:nvSpPr>
        <dsp:cNvPr id="0" name=""/>
        <dsp:cNvSpPr/>
      </dsp:nvSpPr>
      <dsp:spPr>
        <a:xfrm>
          <a:off x="2927374" y="2693251"/>
          <a:ext cx="2374850" cy="1424910"/>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Establish Driver Assignment (if needed)</a:t>
          </a:r>
        </a:p>
      </dsp:txBody>
      <dsp:txXfrm>
        <a:off x="2927374" y="2693251"/>
        <a:ext cx="2374850" cy="14249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A49EC-DF97-4AE9-8D40-623C20DA4A34}">
      <dsp:nvSpPr>
        <dsp:cNvPr id="0" name=""/>
        <dsp:cNvSpPr/>
      </dsp:nvSpPr>
      <dsp:spPr>
        <a:xfrm rot="10800000">
          <a:off x="1095009" y="4687"/>
          <a:ext cx="3699129" cy="614181"/>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083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ea typeface="+mj-ea"/>
              <a:cs typeface="Arial" pitchFamily="34" charset="0"/>
            </a:rPr>
            <a:t>Allow FuelMan to post Cost and Odometer Readings</a:t>
          </a:r>
          <a:endParaRPr lang="en-US" sz="1400" kern="1200" dirty="0"/>
        </a:p>
      </dsp:txBody>
      <dsp:txXfrm rot="10800000">
        <a:off x="1248554" y="4687"/>
        <a:ext cx="3545584" cy="614181"/>
      </dsp:txXfrm>
    </dsp:sp>
    <dsp:sp modelId="{7FC0B70A-267B-4985-90F0-7254C4064FC6}">
      <dsp:nvSpPr>
        <dsp:cNvPr id="0" name=""/>
        <dsp:cNvSpPr/>
      </dsp:nvSpPr>
      <dsp:spPr>
        <a:xfrm>
          <a:off x="768461" y="2362"/>
          <a:ext cx="653095" cy="618830"/>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3790C18-DB7C-47F7-A45F-5A61843DD189}">
      <dsp:nvSpPr>
        <dsp:cNvPr id="0" name=""/>
        <dsp:cNvSpPr/>
      </dsp:nvSpPr>
      <dsp:spPr>
        <a:xfrm rot="10800000">
          <a:off x="1085280" y="804530"/>
          <a:ext cx="3699129" cy="614181"/>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083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ea typeface="+mj-ea"/>
              <a:cs typeface="Arial" pitchFamily="34" charset="0"/>
            </a:rPr>
            <a:t>Synchronize the Asset and Equipment Record statuses</a:t>
          </a:r>
          <a:endParaRPr lang="en-US" sz="1400" kern="1200" dirty="0"/>
        </a:p>
      </dsp:txBody>
      <dsp:txXfrm rot="10800000">
        <a:off x="1238825" y="804530"/>
        <a:ext cx="3545584" cy="614181"/>
      </dsp:txXfrm>
    </dsp:sp>
    <dsp:sp modelId="{C7FCD4F1-9936-47F0-877A-AD201B0B5175}">
      <dsp:nvSpPr>
        <dsp:cNvPr id="0" name=""/>
        <dsp:cNvSpPr/>
      </dsp:nvSpPr>
      <dsp:spPr>
        <a:xfrm>
          <a:off x="778190" y="804530"/>
          <a:ext cx="614181" cy="614181"/>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2AD083E-BBFD-4829-B1D7-E7087BDC5867}">
      <dsp:nvSpPr>
        <dsp:cNvPr id="0" name=""/>
        <dsp:cNvSpPr/>
      </dsp:nvSpPr>
      <dsp:spPr>
        <a:xfrm rot="10800000">
          <a:off x="1085280" y="1602049"/>
          <a:ext cx="3699129" cy="614181"/>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083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ea typeface="+mj-ea"/>
              <a:cs typeface="Arial" pitchFamily="34" charset="0"/>
            </a:rPr>
            <a:t>Capture Driver Assignment Types</a:t>
          </a:r>
        </a:p>
      </dsp:txBody>
      <dsp:txXfrm rot="10800000">
        <a:off x="1238825" y="1602049"/>
        <a:ext cx="3545584" cy="614181"/>
      </dsp:txXfrm>
    </dsp:sp>
    <dsp:sp modelId="{6732A5A8-7292-4C77-9DD0-5546A7D4BBF4}">
      <dsp:nvSpPr>
        <dsp:cNvPr id="0" name=""/>
        <dsp:cNvSpPr/>
      </dsp:nvSpPr>
      <dsp:spPr>
        <a:xfrm>
          <a:off x="778190" y="1602049"/>
          <a:ext cx="614181" cy="61418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B3A126E-5CE4-4CAB-B3E6-BA2479B3F477}">
      <dsp:nvSpPr>
        <dsp:cNvPr id="0" name=""/>
        <dsp:cNvSpPr/>
      </dsp:nvSpPr>
      <dsp:spPr>
        <a:xfrm rot="10800000">
          <a:off x="1085280" y="2399568"/>
          <a:ext cx="3699129" cy="614181"/>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083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ea typeface="+mj-ea"/>
              <a:cs typeface="Arial" pitchFamily="34" charset="0"/>
            </a:rPr>
            <a:t>Enter Location</a:t>
          </a:r>
        </a:p>
      </dsp:txBody>
      <dsp:txXfrm rot="10800000">
        <a:off x="1238825" y="2399568"/>
        <a:ext cx="3545584" cy="614181"/>
      </dsp:txXfrm>
    </dsp:sp>
    <dsp:sp modelId="{8341E011-737C-48A1-AD71-45A6A154EBDC}">
      <dsp:nvSpPr>
        <dsp:cNvPr id="0" name=""/>
        <dsp:cNvSpPr/>
      </dsp:nvSpPr>
      <dsp:spPr>
        <a:xfrm>
          <a:off x="778190" y="2399568"/>
          <a:ext cx="614181" cy="614181"/>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67209E5-8360-4BD7-A964-43F93CD41FD8}">
      <dsp:nvSpPr>
        <dsp:cNvPr id="0" name=""/>
        <dsp:cNvSpPr/>
      </dsp:nvSpPr>
      <dsp:spPr>
        <a:xfrm rot="10800000">
          <a:off x="1085280" y="3197087"/>
          <a:ext cx="3699129" cy="614181"/>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0837"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ea typeface="+mj-ea"/>
              <a:cs typeface="Arial" pitchFamily="34" charset="0"/>
            </a:rPr>
            <a:t>Initiate </a:t>
          </a:r>
          <a:r>
            <a:rPr lang="en-US" sz="1400" kern="1200" dirty="0" err="1">
              <a:ea typeface="+mj-ea"/>
              <a:cs typeface="Arial" pitchFamily="34" charset="0"/>
            </a:rPr>
            <a:t>VinTelligence</a:t>
          </a:r>
          <a:r>
            <a:rPr lang="en-US" sz="1400" kern="1200" dirty="0">
              <a:ea typeface="+mj-ea"/>
              <a:cs typeface="Arial" pitchFamily="34" charset="0"/>
            </a:rPr>
            <a:t> to standardize descriptive information about the vehicle</a:t>
          </a:r>
          <a:endParaRPr lang="en-US" sz="1400" kern="1200" dirty="0"/>
        </a:p>
      </dsp:txBody>
      <dsp:txXfrm rot="10800000">
        <a:off x="1238825" y="3197087"/>
        <a:ext cx="3545584" cy="614181"/>
      </dsp:txXfrm>
    </dsp:sp>
    <dsp:sp modelId="{AFF2BCB6-2DAD-47D1-8D0E-3797FDD803E7}">
      <dsp:nvSpPr>
        <dsp:cNvPr id="0" name=""/>
        <dsp:cNvSpPr/>
      </dsp:nvSpPr>
      <dsp:spPr>
        <a:xfrm>
          <a:off x="778190" y="3197087"/>
          <a:ext cx="614181" cy="614181"/>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3F5C-4B3B-4AF7-BF4B-28BDBEFC9EEF}">
      <dsp:nvSpPr>
        <dsp:cNvPr id="0" name=""/>
        <dsp:cNvSpPr/>
      </dsp:nvSpPr>
      <dsp:spPr>
        <a:xfrm>
          <a:off x="617219" y="0"/>
          <a:ext cx="6995160" cy="4840288"/>
        </a:xfrm>
        <a:prstGeom prst="rightArrow">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7BF6208-23F0-427A-82F8-6A354F63D769}">
      <dsp:nvSpPr>
        <dsp:cNvPr id="0" name=""/>
        <dsp:cNvSpPr/>
      </dsp:nvSpPr>
      <dsp:spPr>
        <a:xfrm>
          <a:off x="4018" y="1452086"/>
          <a:ext cx="2483346" cy="1936115"/>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Request for Assignment</a:t>
          </a:r>
        </a:p>
        <a:p>
          <a:pPr marL="0" lvl="0" indent="0" algn="ctr" defTabSz="1422400">
            <a:lnSpc>
              <a:spcPct val="90000"/>
            </a:lnSpc>
            <a:spcBef>
              <a:spcPct val="0"/>
            </a:spcBef>
            <a:spcAft>
              <a:spcPct val="35000"/>
            </a:spcAft>
            <a:buNone/>
          </a:pPr>
          <a:r>
            <a:rPr lang="en-US" sz="1900" kern="1200" dirty="0"/>
            <a:t>ZPMFME_DAV_INIT</a:t>
          </a:r>
        </a:p>
      </dsp:txBody>
      <dsp:txXfrm>
        <a:off x="98531" y="1546599"/>
        <a:ext cx="2294320" cy="1747089"/>
      </dsp:txXfrm>
    </dsp:sp>
    <dsp:sp modelId="{E66812B8-6F2C-42B3-8699-7AD89107FDD0}">
      <dsp:nvSpPr>
        <dsp:cNvPr id="0" name=""/>
        <dsp:cNvSpPr/>
      </dsp:nvSpPr>
      <dsp:spPr>
        <a:xfrm>
          <a:off x="2873126" y="1452086"/>
          <a:ext cx="2483346" cy="1936115"/>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Agency Approval </a:t>
          </a:r>
          <a:r>
            <a:rPr lang="en-US" sz="1900" kern="1200" dirty="0"/>
            <a:t>ZPMFME_DAV_REQ</a:t>
          </a:r>
        </a:p>
      </dsp:txBody>
      <dsp:txXfrm>
        <a:off x="2967639" y="1546599"/>
        <a:ext cx="2294320" cy="1747089"/>
      </dsp:txXfrm>
    </dsp:sp>
    <dsp:sp modelId="{4BCAD373-291F-4A72-BE6C-76B5506D8A6E}">
      <dsp:nvSpPr>
        <dsp:cNvPr id="0" name=""/>
        <dsp:cNvSpPr/>
      </dsp:nvSpPr>
      <dsp:spPr>
        <a:xfrm>
          <a:off x="5742235" y="1452086"/>
          <a:ext cx="2483346" cy="1936115"/>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OPTFM Approval </a:t>
          </a:r>
          <a:r>
            <a:rPr lang="en-US" sz="1900" kern="1200" dirty="0"/>
            <a:t>ZPMFME_DAV_APPR</a:t>
          </a:r>
        </a:p>
      </dsp:txBody>
      <dsp:txXfrm>
        <a:off x="5836748" y="1546599"/>
        <a:ext cx="2294320" cy="17470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4E2FB-F6EA-40F1-A68F-C3DE2E8C48CF}">
      <dsp:nvSpPr>
        <dsp:cNvPr id="0" name=""/>
        <dsp:cNvSpPr/>
      </dsp:nvSpPr>
      <dsp:spPr>
        <a:xfrm>
          <a:off x="1" y="56"/>
          <a:ext cx="8153396" cy="69791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ea typeface="+mj-ea"/>
              <a:cs typeface="Arial" pitchFamily="34" charset="0"/>
            </a:rPr>
            <a:t>The Asset/Fleet report is used to audit the following data elements:</a:t>
          </a:r>
          <a:endParaRPr lang="en-US" sz="2300" kern="1200" dirty="0"/>
        </a:p>
      </dsp:txBody>
      <dsp:txXfrm>
        <a:off x="20442" y="20497"/>
        <a:ext cx="8112514" cy="657028"/>
      </dsp:txXfrm>
    </dsp:sp>
    <dsp:sp modelId="{9652B165-A44F-48F5-B730-EFC0ABE8E1DB}">
      <dsp:nvSpPr>
        <dsp:cNvPr id="0" name=""/>
        <dsp:cNvSpPr/>
      </dsp:nvSpPr>
      <dsp:spPr>
        <a:xfrm>
          <a:off x="1628291" y="823591"/>
          <a:ext cx="697910" cy="697910"/>
        </a:xfrm>
        <a:prstGeom prst="roundRect">
          <a:avLst>
            <a:gd name="adj" fmla="val 16670"/>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45D6C98-817F-4F0D-9EB2-CAECDC3E3E1A}">
      <dsp:nvSpPr>
        <dsp:cNvPr id="0" name=""/>
        <dsp:cNvSpPr/>
      </dsp:nvSpPr>
      <dsp:spPr>
        <a:xfrm>
          <a:off x="2368076" y="823591"/>
          <a:ext cx="4157031" cy="697910"/>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ea typeface="+mj-ea"/>
              <a:cs typeface="Arial" pitchFamily="34" charset="0"/>
            </a:rPr>
            <a:t>Accurate Asset and Equipment Record statuses </a:t>
          </a:r>
          <a:endParaRPr lang="en-US" sz="1400" kern="1200" dirty="0"/>
        </a:p>
      </dsp:txBody>
      <dsp:txXfrm>
        <a:off x="2402151" y="857666"/>
        <a:ext cx="4088881" cy="629760"/>
      </dsp:txXfrm>
    </dsp:sp>
    <dsp:sp modelId="{868B054F-727F-4390-B9A1-8C411B2E180B}">
      <dsp:nvSpPr>
        <dsp:cNvPr id="0" name=""/>
        <dsp:cNvSpPr/>
      </dsp:nvSpPr>
      <dsp:spPr>
        <a:xfrm>
          <a:off x="1628291" y="1605251"/>
          <a:ext cx="697910" cy="697910"/>
        </a:xfrm>
        <a:prstGeom prst="roundRect">
          <a:avLst>
            <a:gd name="adj" fmla="val 16670"/>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52E2926-4F81-4F2B-A170-68767E6847B2}">
      <dsp:nvSpPr>
        <dsp:cNvPr id="0" name=""/>
        <dsp:cNvSpPr/>
      </dsp:nvSpPr>
      <dsp:spPr>
        <a:xfrm>
          <a:off x="2368076" y="1605251"/>
          <a:ext cx="4157031" cy="697910"/>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ea typeface="+mj-ea"/>
              <a:cs typeface="Arial" pitchFamily="34" charset="0"/>
            </a:rPr>
            <a:t>Fuel, Maintenance, and Repair data of vehicles </a:t>
          </a:r>
          <a:endParaRPr lang="en-US" sz="1400" kern="1200" dirty="0"/>
        </a:p>
      </dsp:txBody>
      <dsp:txXfrm>
        <a:off x="2402151" y="1639326"/>
        <a:ext cx="4088881" cy="629760"/>
      </dsp:txXfrm>
    </dsp:sp>
    <dsp:sp modelId="{60D88FB3-D422-4B33-AE99-BC992B9216E0}">
      <dsp:nvSpPr>
        <dsp:cNvPr id="0" name=""/>
        <dsp:cNvSpPr/>
      </dsp:nvSpPr>
      <dsp:spPr>
        <a:xfrm>
          <a:off x="1628291" y="2386911"/>
          <a:ext cx="697910" cy="697910"/>
        </a:xfrm>
        <a:prstGeom prst="roundRect">
          <a:avLst>
            <a:gd name="adj" fmla="val 16670"/>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9D25193-91CE-4250-919C-EA652E3F1B86}">
      <dsp:nvSpPr>
        <dsp:cNvPr id="0" name=""/>
        <dsp:cNvSpPr/>
      </dsp:nvSpPr>
      <dsp:spPr>
        <a:xfrm>
          <a:off x="2368076" y="2386911"/>
          <a:ext cx="4157031" cy="697910"/>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ea typeface="+mj-ea"/>
              <a:cs typeface="Arial" pitchFamily="34" charset="0"/>
            </a:rPr>
            <a:t>Accurate vehicle mileage readings </a:t>
          </a:r>
          <a:endParaRPr lang="en-US" sz="1400" kern="1200" dirty="0"/>
        </a:p>
      </dsp:txBody>
      <dsp:txXfrm>
        <a:off x="2402151" y="2420986"/>
        <a:ext cx="4088881" cy="629760"/>
      </dsp:txXfrm>
    </dsp:sp>
    <dsp:sp modelId="{2F30FE86-B04D-4A5C-9EF1-C8915971B233}">
      <dsp:nvSpPr>
        <dsp:cNvPr id="0" name=""/>
        <dsp:cNvSpPr/>
      </dsp:nvSpPr>
      <dsp:spPr>
        <a:xfrm>
          <a:off x="1628291" y="3168572"/>
          <a:ext cx="697910" cy="697910"/>
        </a:xfrm>
        <a:prstGeom prst="roundRect">
          <a:avLst>
            <a:gd name="adj" fmla="val 16670"/>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C35AF50-F075-47EB-82F0-32BDC77CCCFE}">
      <dsp:nvSpPr>
        <dsp:cNvPr id="0" name=""/>
        <dsp:cNvSpPr/>
      </dsp:nvSpPr>
      <dsp:spPr>
        <a:xfrm>
          <a:off x="2368076" y="3168572"/>
          <a:ext cx="4157031" cy="697910"/>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ea typeface="+mj-ea"/>
              <a:cs typeface="Arial" pitchFamily="34" charset="0"/>
            </a:rPr>
            <a:t>Assignment Type of vehicles and Driver Assignments </a:t>
          </a:r>
          <a:endParaRPr lang="en-US" sz="1400" kern="1200" dirty="0"/>
        </a:p>
      </dsp:txBody>
      <dsp:txXfrm>
        <a:off x="2402151" y="3202647"/>
        <a:ext cx="4088881" cy="629760"/>
      </dsp:txXfrm>
    </dsp:sp>
    <dsp:sp modelId="{546AD826-1FD7-46A6-B2CE-DF3DDDAF9006}">
      <dsp:nvSpPr>
        <dsp:cNvPr id="0" name=""/>
        <dsp:cNvSpPr/>
      </dsp:nvSpPr>
      <dsp:spPr>
        <a:xfrm>
          <a:off x="1628291" y="3950232"/>
          <a:ext cx="697910" cy="697910"/>
        </a:xfrm>
        <a:prstGeom prst="roundRect">
          <a:avLst>
            <a:gd name="adj" fmla="val 16670"/>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CC349DB-ACA2-4232-8FCB-F278018D8298}">
      <dsp:nvSpPr>
        <dsp:cNvPr id="0" name=""/>
        <dsp:cNvSpPr/>
      </dsp:nvSpPr>
      <dsp:spPr>
        <a:xfrm>
          <a:off x="2368076" y="3950232"/>
          <a:ext cx="4157031" cy="697910"/>
        </a:xfrm>
        <a:prstGeom prst="roundRect">
          <a:avLst>
            <a:gd name="adj" fmla="val 166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ea typeface="+mj-ea"/>
              <a:cs typeface="Arial" pitchFamily="34" charset="0"/>
            </a:rPr>
            <a:t>County field on the Asset Record </a:t>
          </a:r>
          <a:endParaRPr lang="en-US" sz="1400" kern="1200" dirty="0"/>
        </a:p>
      </dsp:txBody>
      <dsp:txXfrm>
        <a:off x="2402151" y="3984307"/>
        <a:ext cx="4088881" cy="6297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B98C5-2A17-4AD9-9B4E-4F03440E627C}">
      <dsp:nvSpPr>
        <dsp:cNvPr id="0" name=""/>
        <dsp:cNvSpPr/>
      </dsp:nvSpPr>
      <dsp:spPr>
        <a:xfrm>
          <a:off x="2057408" y="1219188"/>
          <a:ext cx="2980432" cy="2980432"/>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ea typeface="+mj-ea"/>
              <a:cs typeface="Arial" pitchFamily="34" charset="0"/>
            </a:rPr>
            <a:t>The Fleet/Asset Report provides audit relevant information from the Asset and Fleet Management modules within MAGIC </a:t>
          </a:r>
          <a:endParaRPr lang="en-US" sz="1600" b="1" kern="1200" dirty="0"/>
        </a:p>
      </dsp:txBody>
      <dsp:txXfrm>
        <a:off x="2493882" y="1655662"/>
        <a:ext cx="2107484" cy="2107484"/>
      </dsp:txXfrm>
    </dsp:sp>
    <dsp:sp modelId="{3FEE0046-2DD8-4918-A31B-4FA87E7E1EB1}">
      <dsp:nvSpPr>
        <dsp:cNvPr id="0" name=""/>
        <dsp:cNvSpPr/>
      </dsp:nvSpPr>
      <dsp:spPr>
        <a:xfrm>
          <a:off x="3200390" y="0"/>
          <a:ext cx="1490216" cy="1490216"/>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ea typeface="+mj-ea"/>
              <a:cs typeface="Arial" pitchFamily="34" charset="0"/>
            </a:rPr>
            <a:t>Fuel, Maintenance, and Repair Costs </a:t>
          </a:r>
          <a:endParaRPr lang="en-US" sz="1400" kern="1200" dirty="0"/>
        </a:p>
      </dsp:txBody>
      <dsp:txXfrm>
        <a:off x="3418627" y="218237"/>
        <a:ext cx="1053742" cy="1053742"/>
      </dsp:txXfrm>
    </dsp:sp>
    <dsp:sp modelId="{F5CFF7A6-4BCF-4381-BF78-860996240766}">
      <dsp:nvSpPr>
        <dsp:cNvPr id="0" name=""/>
        <dsp:cNvSpPr/>
      </dsp:nvSpPr>
      <dsp:spPr>
        <a:xfrm>
          <a:off x="4876801" y="1828791"/>
          <a:ext cx="1490216" cy="1490216"/>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ea typeface="+mj-ea"/>
              <a:cs typeface="Arial" pitchFamily="34" charset="0"/>
            </a:rPr>
            <a:t>Current Odometer and Miles Driven</a:t>
          </a:r>
          <a:endParaRPr lang="en-US" sz="1400" kern="1200" dirty="0"/>
        </a:p>
      </dsp:txBody>
      <dsp:txXfrm>
        <a:off x="5095038" y="2047028"/>
        <a:ext cx="1053742" cy="1053742"/>
      </dsp:txXfrm>
    </dsp:sp>
    <dsp:sp modelId="{52F4DA3D-9C03-4690-BF45-54E5E9F50073}">
      <dsp:nvSpPr>
        <dsp:cNvPr id="0" name=""/>
        <dsp:cNvSpPr/>
      </dsp:nvSpPr>
      <dsp:spPr>
        <a:xfrm>
          <a:off x="3810006" y="3691383"/>
          <a:ext cx="1490216" cy="1490216"/>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ea typeface="+mj-ea"/>
              <a:cs typeface="Arial" pitchFamily="34" charset="0"/>
            </a:rPr>
            <a:t>County</a:t>
          </a:r>
          <a:endParaRPr lang="en-US" sz="1400" kern="1200" dirty="0"/>
        </a:p>
      </dsp:txBody>
      <dsp:txXfrm>
        <a:off x="4028243" y="3909620"/>
        <a:ext cx="1053742" cy="1053742"/>
      </dsp:txXfrm>
    </dsp:sp>
    <dsp:sp modelId="{2612E92A-E090-4969-931D-2812E8E7D4AF}">
      <dsp:nvSpPr>
        <dsp:cNvPr id="0" name=""/>
        <dsp:cNvSpPr/>
      </dsp:nvSpPr>
      <dsp:spPr>
        <a:xfrm>
          <a:off x="1262510" y="3276614"/>
          <a:ext cx="1490216" cy="1490216"/>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ea typeface="+mj-ea"/>
              <a:cs typeface="Arial" pitchFamily="34" charset="0"/>
            </a:rPr>
            <a:t>Assignment Type and Driver’s Assignment</a:t>
          </a:r>
        </a:p>
      </dsp:txBody>
      <dsp:txXfrm>
        <a:off x="1480747" y="3494851"/>
        <a:ext cx="1053742" cy="1053742"/>
      </dsp:txXfrm>
    </dsp:sp>
    <dsp:sp modelId="{D77CDD03-0BC7-4A56-AA5C-86705FC3B297}">
      <dsp:nvSpPr>
        <dsp:cNvPr id="0" name=""/>
        <dsp:cNvSpPr/>
      </dsp:nvSpPr>
      <dsp:spPr>
        <a:xfrm>
          <a:off x="990592" y="1072752"/>
          <a:ext cx="1490216" cy="1490216"/>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ea typeface="+mj-ea"/>
              <a:cs typeface="Arial" pitchFamily="34" charset="0"/>
            </a:rPr>
            <a:t>Active vehicle asset count </a:t>
          </a:r>
          <a:endParaRPr lang="en-US" sz="1400" kern="1200" dirty="0"/>
        </a:p>
      </dsp:txBody>
      <dsp:txXfrm>
        <a:off x="1208829" y="1290989"/>
        <a:ext cx="1053742" cy="105374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0F659E33-5312-45BE-A21D-FC9DEC3E655C}" type="datetimeFigureOut">
              <a:rPr lang="en-US" smtClean="0"/>
              <a:pPr/>
              <a:t>8/12/2024</a:t>
            </a:fld>
            <a:endParaRPr lang="en-US"/>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CD1BB9FA-DCD1-47DF-9C61-CEBDEB8A932A}" type="slidenum">
              <a:rPr lang="en-US" smtClean="0"/>
              <a:pPr/>
              <a:t>‹#›</a:t>
            </a:fld>
            <a:endParaRPr lang="en-US"/>
          </a:p>
        </p:txBody>
      </p:sp>
    </p:spTree>
    <p:extLst>
      <p:ext uri="{BB962C8B-B14F-4D97-AF65-F5344CB8AC3E}">
        <p14:creationId xmlns:p14="http://schemas.microsoft.com/office/powerpoint/2010/main" val="323299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D96D3E15-57D4-43AA-BA66-E2E60C5C4023}" type="datetimeFigureOut">
              <a:rPr lang="en-US" smtClean="0"/>
              <a:pPr/>
              <a:t>8/12/2024</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7CF7CAD0-CDA9-41ED-8861-38B1CFB7B58B}" type="slidenum">
              <a:rPr lang="en-US" smtClean="0"/>
              <a:pPr/>
              <a:t>‹#›</a:t>
            </a:fld>
            <a:endParaRPr lang="en-US"/>
          </a:p>
        </p:txBody>
      </p:sp>
    </p:spTree>
    <p:extLst>
      <p:ext uri="{BB962C8B-B14F-4D97-AF65-F5344CB8AC3E}">
        <p14:creationId xmlns:p14="http://schemas.microsoft.com/office/powerpoint/2010/main" val="413589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14</a:t>
            </a:fld>
            <a:endParaRPr lang="en-US"/>
          </a:p>
        </p:txBody>
      </p:sp>
    </p:spTree>
    <p:extLst>
      <p:ext uri="{BB962C8B-B14F-4D97-AF65-F5344CB8AC3E}">
        <p14:creationId xmlns:p14="http://schemas.microsoft.com/office/powerpoint/2010/main" val="904374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Object</a:t>
            </a:r>
            <a:r>
              <a:rPr lang="en-US" baseline="0" dirty="0"/>
              <a:t> Type-passenger, truck, motorcycle or unknown. By selecting object type and class the vehicle specific tabs appear on the equipment record (vehicle technology and vehicle id/measurements.)</a:t>
            </a:r>
          </a:p>
          <a:p>
            <a:r>
              <a:rPr lang="en-US" baseline="0" dirty="0"/>
              <a:t>Authorization Group-applies system security to only allow edit rights to employees in an agency</a:t>
            </a:r>
          </a:p>
          <a:p>
            <a:r>
              <a:rPr lang="en-US" baseline="0" dirty="0"/>
              <a:t>Acquisition Value-total cost of the vehicle minus options</a:t>
            </a:r>
          </a:p>
          <a:p>
            <a:r>
              <a:rPr lang="en-US" baseline="0" dirty="0"/>
              <a:t>Currency-United States Dollar (USD)</a:t>
            </a:r>
          </a:p>
          <a:p>
            <a:r>
              <a:rPr lang="en-US" baseline="0" dirty="0"/>
              <a:t>Acquisition Date-the date the vehicle was received by the agency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7CAD0-CDA9-41ED-8861-38B1CFB7B58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598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a:t>
            </a:r>
            <a:r>
              <a:rPr lang="en-US" baseline="0" dirty="0"/>
              <a:t> selecting </a:t>
            </a:r>
            <a:r>
              <a:rPr lang="en-US" baseline="0" dirty="0" err="1"/>
              <a:t>PM_Vehicle</a:t>
            </a:r>
            <a:r>
              <a:rPr lang="en-US" baseline="0" dirty="0"/>
              <a:t> class vehicle specific attributes are applied to the record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7CAD0-CDA9-41ED-8861-38B1CFB7B58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7392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MaintPlant</a:t>
            </a:r>
            <a:r>
              <a:rPr lang="en-US" dirty="0"/>
              <a:t>-populates</a:t>
            </a:r>
            <a:r>
              <a:rPr lang="en-US" baseline="0" dirty="0"/>
              <a:t> from the asset and references the agency number</a:t>
            </a:r>
          </a:p>
          <a:p>
            <a:r>
              <a:rPr lang="en-US" baseline="0" dirty="0"/>
              <a:t>Plant Section-District or division within an agency. Agencies that do not have districts use 999 for statewide</a:t>
            </a:r>
          </a:p>
          <a:p>
            <a:r>
              <a:rPr lang="en-US" baseline="0" dirty="0"/>
              <a:t>Work Center-location where maintenance and repairs are done. Must be populated for FuelMan interface. For agencies that do not have a physical shop, default work centers have been created for each agency.</a:t>
            </a:r>
          </a:p>
          <a:p>
            <a:r>
              <a:rPr lang="en-US" baseline="0" dirty="0"/>
              <a:t>ABC Indicator-Defines how the vehicle is used</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7CAD0-CDA9-41ED-8861-38B1CFB7B58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2141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Organization</a:t>
            </a:r>
            <a:r>
              <a:rPr lang="en-US" baseline="0" dirty="0"/>
              <a:t> tab displays a link to the asset record</a:t>
            </a:r>
          </a:p>
          <a:p>
            <a:r>
              <a:rPr lang="en-US" baseline="0" dirty="0"/>
              <a:t>Planner Group-authorization object can be used to define security at a sub agency level. 3 digit code that is related to the SPAHRS  agency number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MainWorkCtr</a:t>
            </a:r>
            <a:r>
              <a:rPr lang="en-US" baseline="0" dirty="0"/>
              <a:t>-Center-location where maintenance and repairs are done. For agencies that do not have a physical shop, default work centers have been created for each agency.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Catalog Profile-Will always be FLEET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7CAD0-CDA9-41ED-8861-38B1CFB7B58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006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7CAD0-CDA9-41ED-8861-38B1CFB7B58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0312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7CAD0-CDA9-41ED-8861-38B1CFB7B58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9569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Make new screen shot capturing vin number. </a:t>
            </a:r>
          </a:p>
          <a:p>
            <a:r>
              <a:rPr lang="en-US" dirty="0"/>
              <a:t>After VIN</a:t>
            </a:r>
            <a:r>
              <a:rPr lang="en-US" baseline="0" dirty="0"/>
              <a:t> is entered and equipment record is saved, </a:t>
            </a:r>
            <a:r>
              <a:rPr lang="en-US" baseline="0" dirty="0" err="1"/>
              <a:t>VinTelligence</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7CAD0-CDA9-41ED-8861-38B1CFB7B58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9793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7CAD0-CDA9-41ED-8861-38B1CFB7B58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6420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Measuring</a:t>
            </a:r>
            <a:r>
              <a:rPr lang="en-US" baseline="0" dirty="0"/>
              <a:t> points are statistical buckets that are created for each vehicle. Measurement documents are posted to the measuring points. Generate the measuring points by clicking the create measuring points button. </a:t>
            </a:r>
          </a:p>
          <a:p>
            <a:endParaRPr lang="en-US" baseline="0" dirty="0"/>
          </a:p>
          <a:p>
            <a:r>
              <a:rPr lang="en-US" baseline="0" dirty="0"/>
              <a:t>Measurement documents cannot be deleted. If a mistake has been make, you will need to reverse the measurement document.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7CAD0-CDA9-41ED-8861-38B1CFB7B58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309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50</a:t>
            </a:fld>
            <a:endParaRPr lang="en-US"/>
          </a:p>
        </p:txBody>
      </p:sp>
    </p:spTree>
    <p:extLst>
      <p:ext uri="{BB962C8B-B14F-4D97-AF65-F5344CB8AC3E}">
        <p14:creationId xmlns:p14="http://schemas.microsoft.com/office/powerpoint/2010/main" val="3532470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8AFF4A-718E-4B01-8BD7-5F3E8B710378}" type="slidenum">
              <a:rPr lang="en-US" smtClean="0"/>
              <a:t>20</a:t>
            </a:fld>
            <a:endParaRPr lang="en-US" dirty="0"/>
          </a:p>
        </p:txBody>
      </p:sp>
    </p:spTree>
    <p:extLst>
      <p:ext uri="{BB962C8B-B14F-4D97-AF65-F5344CB8AC3E}">
        <p14:creationId xmlns:p14="http://schemas.microsoft.com/office/powerpoint/2010/main" val="1195296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initial odometer reading must be set Total </a:t>
            </a:r>
            <a:r>
              <a:rPr lang="en-US" baseline="0" dirty="0" err="1"/>
              <a:t>CntrReadg</a:t>
            </a:r>
            <a:r>
              <a:rPr lang="en-US" baseline="0" dirty="0"/>
              <a:t> set externally. This makes the counter reading a starting point for the vehicle. IK11</a:t>
            </a:r>
            <a:endParaRPr lang="en-US"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51</a:t>
            </a:fld>
            <a:endParaRPr lang="en-US"/>
          </a:p>
        </p:txBody>
      </p:sp>
    </p:spTree>
    <p:extLst>
      <p:ext uri="{BB962C8B-B14F-4D97-AF65-F5344CB8AC3E}">
        <p14:creationId xmlns:p14="http://schemas.microsoft.com/office/powerpoint/2010/main" val="2470591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Driver</a:t>
            </a:r>
            <a:r>
              <a:rPr lang="en-US" baseline="0" dirty="0"/>
              <a:t> assignment enhancement:</a:t>
            </a:r>
          </a:p>
          <a:p>
            <a:pPr marL="181240" indent="-181240">
              <a:buFont typeface="Arial" pitchFamily="34" charset="0"/>
              <a:buChar char="•"/>
            </a:pPr>
            <a:r>
              <a:rPr lang="en-US" baseline="0" dirty="0"/>
              <a:t>History of driver assignments on equipment (vehicle) master</a:t>
            </a:r>
          </a:p>
          <a:p>
            <a:pPr marL="664547" lvl="1" indent="-181240">
              <a:buFont typeface="Courier New" pitchFamily="49" charset="0"/>
              <a:buChar char="o"/>
            </a:pPr>
            <a:r>
              <a:rPr lang="en-US" baseline="0" dirty="0"/>
              <a:t>Last 5 assignments </a:t>
            </a:r>
          </a:p>
          <a:p>
            <a:pPr marL="181240" indent="-181240">
              <a:buFont typeface="Arial" pitchFamily="34" charset="0"/>
              <a:buChar char="•"/>
            </a:pPr>
            <a:r>
              <a:rPr lang="en-US" baseline="0" dirty="0"/>
              <a:t>Design follows current system for driver assignments</a:t>
            </a:r>
          </a:p>
          <a:p>
            <a:pPr marL="181240" indent="-181240">
              <a:buFont typeface="Arial" pitchFamily="34" charset="0"/>
              <a:buChar char="•"/>
            </a:pPr>
            <a:r>
              <a:rPr lang="en-US" baseline="0" dirty="0"/>
              <a:t>Read-only view in equipment (vehicle) master</a:t>
            </a:r>
          </a:p>
          <a:p>
            <a:pPr marL="181240" indent="-181240">
              <a:buFont typeface="Arial" pitchFamily="34" charset="0"/>
              <a:buChar char="•"/>
            </a:pPr>
            <a:r>
              <a:rPr lang="en-US" baseline="0" dirty="0"/>
              <a:t>Not used for pool vehicles with assignment “non-commute” </a:t>
            </a:r>
          </a:p>
          <a:p>
            <a:pPr marL="181240" indent="-181240">
              <a:buFont typeface="Arial" pitchFamily="34" charset="0"/>
              <a:buChar char="•"/>
            </a:pPr>
            <a:r>
              <a:rPr lang="en-US" baseline="0" dirty="0"/>
              <a:t>Checks for date overlap</a:t>
            </a:r>
          </a:p>
          <a:p>
            <a:pPr marL="181240" indent="-181240">
              <a:buFont typeface="Arial" pitchFamily="34" charset="0"/>
              <a:buChar char="•"/>
            </a:pPr>
            <a:r>
              <a:rPr lang="en-US" baseline="0" dirty="0"/>
              <a:t>Uses ALV list edits for review</a:t>
            </a:r>
          </a:p>
          <a:p>
            <a:pPr marL="181240" indent="-181240">
              <a:buFont typeface="Arial" pitchFamily="34" charset="0"/>
              <a:buChar char="•"/>
            </a:pPr>
            <a:r>
              <a:rPr lang="en-US" baseline="0" dirty="0"/>
              <a:t>Uses custom transaction codes:</a:t>
            </a:r>
          </a:p>
          <a:p>
            <a:pPr marL="664547" lvl="1" indent="-181240">
              <a:buFont typeface="Courier New" pitchFamily="49" charset="0"/>
              <a:buChar char="o"/>
            </a:pPr>
            <a:r>
              <a:rPr lang="en-US" dirty="0"/>
              <a:t>ZPMFME_DAV_INIT </a:t>
            </a:r>
          </a:p>
          <a:p>
            <a:pPr marL="664547" lvl="1" indent="-181240">
              <a:buFont typeface="Courier New" pitchFamily="49" charset="0"/>
              <a:buChar char="o"/>
            </a:pPr>
            <a:r>
              <a:rPr lang="en-US" dirty="0"/>
              <a:t>ZPMFME_DAV_REQ-mus</a:t>
            </a:r>
            <a:r>
              <a:rPr lang="en-US" baseline="0" dirty="0"/>
              <a:t>t have fleet coordinator role</a:t>
            </a:r>
            <a:endParaRPr lang="en-US" dirty="0"/>
          </a:p>
          <a:p>
            <a:pPr marL="664547" lvl="1" indent="-181240">
              <a:buFont typeface="Courier New" pitchFamily="49" charset="0"/>
              <a:buChar char="o"/>
            </a:pPr>
            <a:r>
              <a:rPr lang="en-US" dirty="0"/>
              <a:t>ZPMFME_DAV_APPR</a:t>
            </a:r>
          </a:p>
        </p:txBody>
      </p:sp>
      <p:sp>
        <p:nvSpPr>
          <p:cNvPr id="4" name="Slide Number Placeholder 3"/>
          <p:cNvSpPr>
            <a:spLocks noGrp="1"/>
          </p:cNvSpPr>
          <p:nvPr>
            <p:ph type="sldNum" sz="quarter" idx="10"/>
          </p:nvPr>
        </p:nvSpPr>
        <p:spPr/>
        <p:txBody>
          <a:bodyPr/>
          <a:lstStyle/>
          <a:p>
            <a:fld id="{7CF7CAD0-CDA9-41ED-8861-38B1CFB7B58B}" type="slidenum">
              <a:rPr lang="en-US" smtClean="0"/>
              <a:pPr/>
              <a:t>54</a:t>
            </a:fld>
            <a:endParaRPr lang="en-US"/>
          </a:p>
        </p:txBody>
      </p:sp>
    </p:spTree>
    <p:extLst>
      <p:ext uri="{BB962C8B-B14F-4D97-AF65-F5344CB8AC3E}">
        <p14:creationId xmlns:p14="http://schemas.microsoft.com/office/powerpoint/2010/main" val="909978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Generated</a:t>
            </a:r>
            <a:r>
              <a:rPr lang="en-US" baseline="0" dirty="0"/>
              <a:t> by proposed driver or supervisor</a:t>
            </a:r>
            <a:endParaRPr lang="en-US" dirty="0"/>
          </a:p>
          <a:p>
            <a:endParaRPr lang="en-US" dirty="0"/>
          </a:p>
          <a:p>
            <a:r>
              <a:rPr lang="en-US" dirty="0"/>
              <a:t>Initial</a:t>
            </a:r>
            <a:r>
              <a:rPr lang="en-US" baseline="0" dirty="0"/>
              <a:t> request for driver assignment:</a:t>
            </a:r>
          </a:p>
          <a:p>
            <a:pPr marL="181240" indent="-181240">
              <a:buFont typeface="Arial" pitchFamily="34" charset="0"/>
              <a:buChar char="•"/>
            </a:pPr>
            <a:r>
              <a:rPr lang="en-US" dirty="0"/>
              <a:t>Is</a:t>
            </a:r>
            <a:r>
              <a:rPr lang="en-US" baseline="0" dirty="0"/>
              <a:t> for v</a:t>
            </a:r>
            <a:r>
              <a:rPr lang="en-US" dirty="0"/>
              <a:t>ehicle</a:t>
            </a:r>
            <a:r>
              <a:rPr lang="en-US" baseline="0" dirty="0"/>
              <a:t> assignment types commute and law enforcement</a:t>
            </a:r>
          </a:p>
          <a:p>
            <a:pPr marL="181240" indent="-181240">
              <a:buFont typeface="Arial" pitchFamily="34" charset="0"/>
              <a:buChar char="•"/>
            </a:pPr>
            <a:r>
              <a:rPr lang="en-US" baseline="0" dirty="0"/>
              <a:t>Has status INITIAL</a:t>
            </a:r>
          </a:p>
          <a:p>
            <a:endParaRPr lang="en-US" baseline="0" dirty="0"/>
          </a:p>
          <a:p>
            <a:r>
              <a:rPr lang="en-US" baseline="0" dirty="0"/>
              <a:t>Driver ID:</a:t>
            </a:r>
          </a:p>
          <a:p>
            <a:pPr marL="181240" indent="-181240" defTabSz="966613">
              <a:buFont typeface="Arial" pitchFamily="34" charset="0"/>
              <a:buChar char="•"/>
              <a:defRPr/>
            </a:pPr>
            <a:r>
              <a:rPr lang="en-US" baseline="0" dirty="0"/>
              <a:t>Uses HCM mini master</a:t>
            </a:r>
          </a:p>
          <a:p>
            <a:pPr marL="181240" indent="-181240" defTabSz="966613">
              <a:buFont typeface="Arial" pitchFamily="34" charset="0"/>
              <a:buChar char="•"/>
              <a:defRPr/>
            </a:pPr>
            <a:r>
              <a:rPr lang="en-US" baseline="0" dirty="0"/>
              <a:t>Defaults first and last name</a:t>
            </a:r>
          </a:p>
          <a:p>
            <a:pPr defTabSz="966613">
              <a:defRPr/>
            </a:pPr>
            <a:endParaRPr lang="en-US" baseline="0" dirty="0"/>
          </a:p>
          <a:p>
            <a:pPr defTabSz="966613">
              <a:defRPr/>
            </a:pPr>
            <a:r>
              <a:rPr lang="en-US" baseline="0" dirty="0"/>
              <a:t>One-way distance:</a:t>
            </a:r>
          </a:p>
          <a:p>
            <a:pPr marL="181240" indent="-181240" defTabSz="966613">
              <a:buFont typeface="Arial" pitchFamily="34" charset="0"/>
              <a:buChar char="•"/>
              <a:defRPr/>
            </a:pPr>
            <a:r>
              <a:rPr lang="en-US" baseline="0" dirty="0"/>
              <a:t>Is used to check for personal use</a:t>
            </a:r>
          </a:p>
          <a:p>
            <a:pPr defTabSz="966613">
              <a:defRPr/>
            </a:pPr>
            <a:endParaRPr lang="en-US" baseline="0" dirty="0"/>
          </a:p>
          <a:p>
            <a:pPr defTabSz="966613">
              <a:defRPr/>
            </a:pPr>
            <a:r>
              <a:rPr lang="en-US" baseline="0" dirty="0"/>
              <a:t>Assignment type:</a:t>
            </a:r>
          </a:p>
          <a:p>
            <a:pPr marL="181240" indent="-181240" defTabSz="966613">
              <a:buFont typeface="Arial" pitchFamily="34" charset="0"/>
              <a:buChar char="•"/>
              <a:defRPr/>
            </a:pPr>
            <a:r>
              <a:rPr lang="en-US" baseline="0" dirty="0"/>
              <a:t>Identifies commute or law enforcement</a:t>
            </a:r>
          </a:p>
          <a:p>
            <a:pPr defTabSz="966613">
              <a:defRPr/>
            </a:pPr>
            <a:endParaRPr lang="en-US" baseline="0" dirty="0"/>
          </a:p>
          <a:p>
            <a:pPr defTabSz="966613">
              <a:defRPr/>
            </a:pPr>
            <a:r>
              <a:rPr lang="en-US" baseline="0" dirty="0"/>
              <a:t>Requested start / end:</a:t>
            </a:r>
          </a:p>
          <a:p>
            <a:pPr marL="181240" indent="-181240">
              <a:buFont typeface="Arial" pitchFamily="34" charset="0"/>
              <a:buChar char="•"/>
            </a:pPr>
            <a:r>
              <a:rPr lang="en-US" baseline="0" dirty="0"/>
              <a:t>Is required</a:t>
            </a:r>
          </a:p>
          <a:p>
            <a:pPr marL="181240" indent="-181240">
              <a:buFont typeface="Arial" pitchFamily="34" charset="0"/>
              <a:buChar char="•"/>
            </a:pPr>
            <a:r>
              <a:rPr lang="en-US" baseline="0" dirty="0"/>
              <a:t>Is for maximum of one year</a:t>
            </a:r>
          </a:p>
          <a:p>
            <a:endParaRPr lang="en-US"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55</a:t>
            </a:fld>
            <a:endParaRPr lang="en-US"/>
          </a:p>
        </p:txBody>
      </p:sp>
    </p:spTree>
    <p:extLst>
      <p:ext uri="{BB962C8B-B14F-4D97-AF65-F5344CB8AC3E}">
        <p14:creationId xmlns:p14="http://schemas.microsoft.com/office/powerpoint/2010/main" val="2803586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 audit sheet and as</a:t>
            </a:r>
            <a:r>
              <a:rPr lang="en-US" baseline="0" dirty="0"/>
              <a:t> we go through the reports refer back to fields audit sheet</a:t>
            </a:r>
            <a:endParaRPr lang="en-US"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59</a:t>
            </a:fld>
            <a:endParaRPr lang="en-US"/>
          </a:p>
        </p:txBody>
      </p:sp>
    </p:spTree>
    <p:extLst>
      <p:ext uri="{BB962C8B-B14F-4D97-AF65-F5344CB8AC3E}">
        <p14:creationId xmlns:p14="http://schemas.microsoft.com/office/powerpoint/2010/main" val="3697062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 audit sheet and as</a:t>
            </a:r>
            <a:r>
              <a:rPr lang="en-US" baseline="0" dirty="0"/>
              <a:t> we go through the reports refer back to fields audit sheet</a:t>
            </a:r>
            <a:endParaRPr lang="en-US"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62</a:t>
            </a:fld>
            <a:endParaRPr lang="en-US"/>
          </a:p>
        </p:txBody>
      </p:sp>
    </p:spTree>
    <p:extLst>
      <p:ext uri="{BB962C8B-B14F-4D97-AF65-F5344CB8AC3E}">
        <p14:creationId xmlns:p14="http://schemas.microsoft.com/office/powerpoint/2010/main" val="4260723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report can be</a:t>
            </a:r>
            <a:r>
              <a:rPr lang="en-US" baseline="0" dirty="0"/>
              <a:t> exported , sorted and filtered. </a:t>
            </a:r>
          </a:p>
          <a:p>
            <a:endParaRPr lang="en-US" baseline="0"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63</a:t>
            </a:fld>
            <a:endParaRPr lang="en-US"/>
          </a:p>
        </p:txBody>
      </p:sp>
    </p:spTree>
    <p:extLst>
      <p:ext uri="{BB962C8B-B14F-4D97-AF65-F5344CB8AC3E}">
        <p14:creationId xmlns:p14="http://schemas.microsoft.com/office/powerpoint/2010/main" val="1782446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execute the report you must have the fleet coordinator role/property officer</a:t>
            </a:r>
          </a:p>
          <a:p>
            <a:r>
              <a:rPr lang="en-US" baseline="0" dirty="0"/>
              <a:t>Sub assets should not be taken into consideration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report output will display a list of active vehicle asset records for the user’s authorized agency </a:t>
            </a:r>
          </a:p>
          <a:p>
            <a:endParaRPr lang="en-US" dirty="0"/>
          </a:p>
        </p:txBody>
      </p:sp>
      <p:sp>
        <p:nvSpPr>
          <p:cNvPr id="4" name="Slide Number Placeholder 3"/>
          <p:cNvSpPr>
            <a:spLocks noGrp="1"/>
          </p:cNvSpPr>
          <p:nvPr>
            <p:ph type="sldNum" sz="quarter" idx="10"/>
          </p:nvPr>
        </p:nvSpPr>
        <p:spPr/>
        <p:txBody>
          <a:bodyPr/>
          <a:lstStyle/>
          <a:p>
            <a:fld id="{77848F86-4477-4A1A-A754-2980ADA14009}" type="slidenum">
              <a:rPr lang="en-US" smtClean="0"/>
              <a:t>64</a:t>
            </a:fld>
            <a:endParaRPr lang="en-US"/>
          </a:p>
        </p:txBody>
      </p:sp>
    </p:spTree>
    <p:extLst>
      <p:ext uri="{BB962C8B-B14F-4D97-AF65-F5344CB8AC3E}">
        <p14:creationId xmlns:p14="http://schemas.microsoft.com/office/powerpoint/2010/main" val="3986587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65</a:t>
            </a:fld>
            <a:endParaRPr lang="en-US"/>
          </a:p>
        </p:txBody>
      </p:sp>
    </p:spTree>
    <p:extLst>
      <p:ext uri="{BB962C8B-B14F-4D97-AF65-F5344CB8AC3E}">
        <p14:creationId xmlns:p14="http://schemas.microsoft.com/office/powerpoint/2010/main" val="3420461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Double click the line to open up the record.</a:t>
            </a:r>
          </a:p>
          <a:p>
            <a:endParaRPr lang="en-US" baseline="0" dirty="0"/>
          </a:p>
          <a:p>
            <a:endParaRPr lang="en-US" baseline="0" dirty="0"/>
          </a:p>
          <a:p>
            <a:r>
              <a:rPr lang="en-US" baseline="0" dirty="0"/>
              <a:t>The layout can be modified to include or exclude the fields displayed</a:t>
            </a:r>
          </a:p>
        </p:txBody>
      </p:sp>
      <p:sp>
        <p:nvSpPr>
          <p:cNvPr id="4" name="Slide Number Placeholder 3"/>
          <p:cNvSpPr>
            <a:spLocks noGrp="1"/>
          </p:cNvSpPr>
          <p:nvPr>
            <p:ph type="sldNum" sz="quarter" idx="10"/>
          </p:nvPr>
        </p:nvSpPr>
        <p:spPr/>
        <p:txBody>
          <a:bodyPr/>
          <a:lstStyle/>
          <a:p>
            <a:fld id="{7CF7CAD0-CDA9-41ED-8861-38B1CFB7B58B}" type="slidenum">
              <a:rPr lang="en-US" smtClean="0"/>
              <a:pPr/>
              <a:t>66</a:t>
            </a:fld>
            <a:endParaRPr lang="en-US"/>
          </a:p>
        </p:txBody>
      </p:sp>
    </p:spTree>
    <p:extLst>
      <p:ext uri="{BB962C8B-B14F-4D97-AF65-F5344CB8AC3E}">
        <p14:creationId xmlns:p14="http://schemas.microsoft.com/office/powerpoint/2010/main" val="360893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Even though the number</a:t>
            </a:r>
            <a:r>
              <a:rPr lang="en-US" baseline="0" dirty="0"/>
              <a:t> of active assets and equipment records match, discrepancies may exist between statuses of an agency's fleet records. </a:t>
            </a:r>
            <a:endParaRPr lang="en-US"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67</a:t>
            </a:fld>
            <a:endParaRPr lang="en-US"/>
          </a:p>
        </p:txBody>
      </p:sp>
    </p:spTree>
    <p:extLst>
      <p:ext uri="{BB962C8B-B14F-4D97-AF65-F5344CB8AC3E}">
        <p14:creationId xmlns:p14="http://schemas.microsoft.com/office/powerpoint/2010/main" val="2094266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(Old chart info)</a:t>
            </a:r>
          </a:p>
          <a:p>
            <a:pPr lvl="0"/>
            <a:endParaRPr lang="en-US" dirty="0"/>
          </a:p>
          <a:p>
            <a:pPr lvl="0"/>
            <a:r>
              <a:rPr lang="en-US" dirty="0"/>
              <a:t>Po creation: </a:t>
            </a:r>
          </a:p>
          <a:p>
            <a:pPr lvl="0"/>
            <a:r>
              <a:rPr lang="en-US" dirty="0"/>
              <a:t>Low cost justification letter</a:t>
            </a:r>
          </a:p>
          <a:p>
            <a:pPr lvl="0"/>
            <a:r>
              <a:rPr lang="en-US" dirty="0"/>
              <a:t>Fleet Data Up-To-Date</a:t>
            </a:r>
          </a:p>
          <a:p>
            <a:pPr lvl="0"/>
            <a:r>
              <a:rPr lang="en-US" dirty="0"/>
              <a:t>VR-1 Form</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Bfm</a:t>
            </a:r>
            <a:r>
              <a:rPr lang="en-US" baseline="0" dirty="0"/>
              <a:t> approval: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DFA/BFM must approve all state agency vehicle purchases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Goods receipt: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vehicles should delivered within 120 days of PO receipt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dirty="0"/>
              <a:t>Invoice: </a:t>
            </a:r>
          </a:p>
          <a:p>
            <a:pPr lvl="0"/>
            <a:r>
              <a:rPr lang="en-US" dirty="0"/>
              <a:t>Vehicles must be paid on an invoice referencing a PO.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33</a:t>
            </a:fld>
            <a:endParaRPr lang="en-US"/>
          </a:p>
        </p:txBody>
      </p:sp>
    </p:spTree>
    <p:extLst>
      <p:ext uri="{BB962C8B-B14F-4D97-AF65-F5344CB8AC3E}">
        <p14:creationId xmlns:p14="http://schemas.microsoft.com/office/powerpoint/2010/main" val="777939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The report displays the asset records and corresponding equipment records. The mismatch records are highlighted in Green.</a:t>
            </a:r>
          </a:p>
          <a:p>
            <a:pPr lvl="1"/>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If the asset record is active and the equipment record is inactive, reactivate the equipment record using transaction IE02. Do not complete this step for sub assets.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If the asset record is inactive and the equipment record is active, deactivate the equipment record using transaction IE02.</a:t>
            </a:r>
          </a:p>
          <a:p>
            <a:pPr marL="914400" lvl="2" indent="0">
              <a:buFont typeface="Arial" panose="020B0604020202020204" pitchFamily="34" charset="0"/>
              <a:buNone/>
            </a:pPr>
            <a:endParaRPr lang="en-US" sz="1200" kern="1200" dirty="0">
              <a:solidFill>
                <a:schemeClr val="tx1"/>
              </a:solidFill>
              <a:effectLst/>
              <a:latin typeface="+mn-lt"/>
              <a:ea typeface="+mn-ea"/>
              <a:cs typeface="+mn-cs"/>
            </a:endParaRPr>
          </a:p>
          <a:p>
            <a:pPr marL="914400" lvl="2"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848F86-4477-4A1A-A754-2980ADA14009}" type="slidenum">
              <a:rPr lang="en-US" smtClean="0"/>
              <a:t>68</a:t>
            </a:fld>
            <a:endParaRPr lang="en-US"/>
          </a:p>
        </p:txBody>
      </p:sp>
    </p:spTree>
    <p:extLst>
      <p:ext uri="{BB962C8B-B14F-4D97-AF65-F5344CB8AC3E}">
        <p14:creationId xmlns:p14="http://schemas.microsoft.com/office/powerpoint/2010/main" val="886716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69</a:t>
            </a:fld>
            <a:endParaRPr lang="en-US"/>
          </a:p>
        </p:txBody>
      </p:sp>
    </p:spTree>
    <p:extLst>
      <p:ext uri="{BB962C8B-B14F-4D97-AF65-F5344CB8AC3E}">
        <p14:creationId xmlns:p14="http://schemas.microsoft.com/office/powerpoint/2010/main" val="3148741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Locate</a:t>
            </a:r>
            <a:r>
              <a:rPr lang="en-US" baseline="0" dirty="0"/>
              <a:t> BI/BW reports </a:t>
            </a:r>
            <a:r>
              <a:rPr lang="en-US" baseline="0"/>
              <a:t>from Analytics tab</a:t>
            </a:r>
            <a:endParaRPr lang="en-US" dirty="0"/>
          </a:p>
        </p:txBody>
      </p:sp>
      <p:sp>
        <p:nvSpPr>
          <p:cNvPr id="4" name="Slide Number Placeholder 3"/>
          <p:cNvSpPr>
            <a:spLocks noGrp="1"/>
          </p:cNvSpPr>
          <p:nvPr>
            <p:ph type="sldNum" sz="quarter" idx="10"/>
          </p:nvPr>
        </p:nvSpPr>
        <p:spPr/>
        <p:txBody>
          <a:bodyPr/>
          <a:lstStyle/>
          <a:p>
            <a:fld id="{77848F86-4477-4A1A-A754-2980ADA14009}" type="slidenum">
              <a:rPr lang="en-US" smtClean="0"/>
              <a:t>70</a:t>
            </a:fld>
            <a:endParaRPr lang="en-US"/>
          </a:p>
        </p:txBody>
      </p:sp>
    </p:spTree>
    <p:extLst>
      <p:ext uri="{BB962C8B-B14F-4D97-AF65-F5344CB8AC3E}">
        <p14:creationId xmlns:p14="http://schemas.microsoft.com/office/powerpoint/2010/main" val="1810096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73</a:t>
            </a:fld>
            <a:endParaRPr lang="en-US"/>
          </a:p>
        </p:txBody>
      </p:sp>
    </p:spTree>
    <p:extLst>
      <p:ext uri="{BB962C8B-B14F-4D97-AF65-F5344CB8AC3E}">
        <p14:creationId xmlns:p14="http://schemas.microsoft.com/office/powerpoint/2010/main" val="1655458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74</a:t>
            </a:fld>
            <a:endParaRPr lang="en-US"/>
          </a:p>
        </p:txBody>
      </p:sp>
    </p:spTree>
    <p:extLst>
      <p:ext uri="{BB962C8B-B14F-4D97-AF65-F5344CB8AC3E}">
        <p14:creationId xmlns:p14="http://schemas.microsoft.com/office/powerpoint/2010/main" val="318828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75</a:t>
            </a:fld>
            <a:endParaRPr lang="en-US"/>
          </a:p>
        </p:txBody>
      </p:sp>
    </p:spTree>
    <p:extLst>
      <p:ext uri="{BB962C8B-B14F-4D97-AF65-F5344CB8AC3E}">
        <p14:creationId xmlns:p14="http://schemas.microsoft.com/office/powerpoint/2010/main" val="4118610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0DADF-6791-4B25-8E2E-BD9A7981CF57}" type="slidenum">
              <a:rPr lang="en-US" smtClean="0"/>
              <a:t>76</a:t>
            </a:fld>
            <a:endParaRPr lang="en-US"/>
          </a:p>
        </p:txBody>
      </p:sp>
    </p:spTree>
    <p:extLst>
      <p:ext uri="{BB962C8B-B14F-4D97-AF65-F5344CB8AC3E}">
        <p14:creationId xmlns:p14="http://schemas.microsoft.com/office/powerpoint/2010/main" val="2418137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0DADF-6791-4B25-8E2E-BD9A7981CF57}" type="slidenum">
              <a:rPr lang="en-US" smtClean="0"/>
              <a:t>77</a:t>
            </a:fld>
            <a:endParaRPr lang="en-US"/>
          </a:p>
        </p:txBody>
      </p:sp>
    </p:spTree>
    <p:extLst>
      <p:ext uri="{BB962C8B-B14F-4D97-AF65-F5344CB8AC3E}">
        <p14:creationId xmlns:p14="http://schemas.microsoft.com/office/powerpoint/2010/main" val="24724752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0DADF-6791-4B25-8E2E-BD9A7981CF57}" type="slidenum">
              <a:rPr lang="en-US" smtClean="0"/>
              <a:t>78</a:t>
            </a:fld>
            <a:endParaRPr lang="en-US"/>
          </a:p>
        </p:txBody>
      </p:sp>
    </p:spTree>
    <p:extLst>
      <p:ext uri="{BB962C8B-B14F-4D97-AF65-F5344CB8AC3E}">
        <p14:creationId xmlns:p14="http://schemas.microsoft.com/office/powerpoint/2010/main" val="38814820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0DADF-6791-4B25-8E2E-BD9A7981CF57}" type="slidenum">
              <a:rPr lang="en-US" smtClean="0"/>
              <a:t>80</a:t>
            </a:fld>
            <a:endParaRPr lang="en-US"/>
          </a:p>
        </p:txBody>
      </p:sp>
    </p:spTree>
    <p:extLst>
      <p:ext uri="{BB962C8B-B14F-4D97-AF65-F5344CB8AC3E}">
        <p14:creationId xmlns:p14="http://schemas.microsoft.com/office/powerpoint/2010/main" val="1503387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7CAD0-CDA9-41ED-8861-38B1CFB7B58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7557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t-code will</a:t>
            </a:r>
            <a:r>
              <a:rPr lang="en-US" baseline="0" dirty="0"/>
              <a:t> be used if the fuel postings have to be entered manually. </a:t>
            </a:r>
          </a:p>
          <a:p>
            <a:r>
              <a:rPr lang="en-US" baseline="0" dirty="0"/>
              <a:t>IK22 posts measurement documents for all three measuring points at the same time. </a:t>
            </a:r>
            <a:endParaRPr lang="en-US"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81</a:t>
            </a:fld>
            <a:endParaRPr lang="en-US"/>
          </a:p>
        </p:txBody>
      </p:sp>
    </p:spTree>
    <p:extLst>
      <p:ext uri="{BB962C8B-B14F-4D97-AF65-F5344CB8AC3E}">
        <p14:creationId xmlns:p14="http://schemas.microsoft.com/office/powerpoint/2010/main" val="3002320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0DADF-6791-4B25-8E2E-BD9A7981CF57}" type="slidenum">
              <a:rPr lang="en-US" smtClean="0"/>
              <a:t>82</a:t>
            </a:fld>
            <a:endParaRPr lang="en-US"/>
          </a:p>
        </p:txBody>
      </p:sp>
    </p:spTree>
    <p:extLst>
      <p:ext uri="{BB962C8B-B14F-4D97-AF65-F5344CB8AC3E}">
        <p14:creationId xmlns:p14="http://schemas.microsoft.com/office/powerpoint/2010/main" val="3124520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0DADF-6791-4B25-8E2E-BD9A7981CF57}" type="slidenum">
              <a:rPr lang="en-US" smtClean="0"/>
              <a:t>83</a:t>
            </a:fld>
            <a:endParaRPr lang="en-US"/>
          </a:p>
        </p:txBody>
      </p:sp>
    </p:spTree>
    <p:extLst>
      <p:ext uri="{BB962C8B-B14F-4D97-AF65-F5344CB8AC3E}">
        <p14:creationId xmlns:p14="http://schemas.microsoft.com/office/powerpoint/2010/main" val="16851776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Fuel Consumption &amp; Fuel</a:t>
            </a:r>
            <a:r>
              <a:rPr lang="en-US" baseline="0" dirty="0"/>
              <a:t> Cost – adding to the total</a:t>
            </a:r>
          </a:p>
          <a:p>
            <a:r>
              <a:rPr lang="en-US" baseline="0" dirty="0"/>
              <a:t>Odometer – replacing the total</a:t>
            </a:r>
            <a:endParaRPr lang="en-US" dirty="0"/>
          </a:p>
        </p:txBody>
      </p:sp>
      <p:sp>
        <p:nvSpPr>
          <p:cNvPr id="4" name="Slide Number Placeholder 3"/>
          <p:cNvSpPr>
            <a:spLocks noGrp="1"/>
          </p:cNvSpPr>
          <p:nvPr>
            <p:ph type="sldNum" sz="quarter" idx="10"/>
          </p:nvPr>
        </p:nvSpPr>
        <p:spPr/>
        <p:txBody>
          <a:bodyPr/>
          <a:lstStyle/>
          <a:p>
            <a:fld id="{0B20DADF-6791-4B25-8E2E-BD9A7981CF57}" type="slidenum">
              <a:rPr lang="en-US" smtClean="0"/>
              <a:t>84</a:t>
            </a:fld>
            <a:endParaRPr lang="en-US"/>
          </a:p>
        </p:txBody>
      </p:sp>
    </p:spTree>
    <p:extLst>
      <p:ext uri="{BB962C8B-B14F-4D97-AF65-F5344CB8AC3E}">
        <p14:creationId xmlns:p14="http://schemas.microsoft.com/office/powerpoint/2010/main" val="830302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85</a:t>
            </a:fld>
            <a:endParaRPr lang="en-US"/>
          </a:p>
        </p:txBody>
      </p:sp>
    </p:spTree>
    <p:extLst>
      <p:ext uri="{BB962C8B-B14F-4D97-AF65-F5344CB8AC3E}">
        <p14:creationId xmlns:p14="http://schemas.microsoft.com/office/powerpoint/2010/main" val="35007767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a:t>
            </a:r>
            <a:r>
              <a:rPr lang="en-US" baseline="0" dirty="0"/>
              <a:t> can select “</a:t>
            </a:r>
            <a:r>
              <a:rPr lang="en-US" b="1" baseline="0" dirty="0"/>
              <a:t>with or without” </a:t>
            </a:r>
            <a:r>
              <a:rPr lang="en-US" baseline="0" dirty="0"/>
              <a:t>in the </a:t>
            </a:r>
            <a:r>
              <a:rPr lang="en-US" b="1" baseline="0" dirty="0"/>
              <a:t>Reversal indicator </a:t>
            </a:r>
            <a:r>
              <a:rPr lang="en-US" baseline="0" dirty="0"/>
              <a:t>field. </a:t>
            </a:r>
          </a:p>
          <a:p>
            <a:r>
              <a:rPr lang="en-US" baseline="0" dirty="0"/>
              <a:t>To increase the amount of documents displayed put </a:t>
            </a:r>
            <a:r>
              <a:rPr lang="en-US" b="1" baseline="0" dirty="0"/>
              <a:t>9999</a:t>
            </a:r>
            <a:r>
              <a:rPr lang="en-US" baseline="0" dirty="0"/>
              <a:t> in the </a:t>
            </a:r>
            <a:r>
              <a:rPr lang="en-US" b="1" baseline="0" dirty="0"/>
              <a:t>No. of </a:t>
            </a:r>
            <a:r>
              <a:rPr lang="en-US" b="1" baseline="0" dirty="0" err="1"/>
              <a:t>MeasDocs</a:t>
            </a:r>
            <a:r>
              <a:rPr lang="en-US" b="1" baseline="0" dirty="0"/>
              <a:t> by </a:t>
            </a:r>
            <a:r>
              <a:rPr lang="en-US" b="1" baseline="0" dirty="0" err="1"/>
              <a:t>MeasPoint</a:t>
            </a:r>
            <a:r>
              <a:rPr lang="en-US" b="1" baseline="0" dirty="0"/>
              <a:t> field</a:t>
            </a:r>
            <a:r>
              <a:rPr lang="en-US" baseline="0" dirty="0"/>
              <a:t>. </a:t>
            </a:r>
          </a:p>
        </p:txBody>
      </p:sp>
      <p:sp>
        <p:nvSpPr>
          <p:cNvPr id="4" name="Slide Number Placeholder 3"/>
          <p:cNvSpPr>
            <a:spLocks noGrp="1"/>
          </p:cNvSpPr>
          <p:nvPr>
            <p:ph type="sldNum" sz="quarter" idx="10"/>
          </p:nvPr>
        </p:nvSpPr>
        <p:spPr/>
        <p:txBody>
          <a:bodyPr/>
          <a:lstStyle/>
          <a:p>
            <a:fld id="{0B20DADF-6791-4B25-8E2E-BD9A7981CF57}" type="slidenum">
              <a:rPr lang="en-US" smtClean="0"/>
              <a:t>87</a:t>
            </a:fld>
            <a:endParaRPr lang="en-US"/>
          </a:p>
        </p:txBody>
      </p:sp>
    </p:spTree>
    <p:extLst>
      <p:ext uri="{BB962C8B-B14F-4D97-AF65-F5344CB8AC3E}">
        <p14:creationId xmlns:p14="http://schemas.microsoft.com/office/powerpoint/2010/main" val="27728516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order to correct/review odometer postings, filter on </a:t>
            </a:r>
            <a:r>
              <a:rPr lang="en-US" baseline="0" dirty="0" err="1"/>
              <a:t>PM_Miles</a:t>
            </a:r>
            <a:r>
              <a:rPr lang="en-US" baseline="0" dirty="0"/>
              <a:t> in the </a:t>
            </a:r>
            <a:r>
              <a:rPr lang="en-US" baseline="0" dirty="0" err="1"/>
              <a:t>MeasPosition</a:t>
            </a:r>
            <a:r>
              <a:rPr lang="en-US" baseline="0" dirty="0"/>
              <a:t> column. </a:t>
            </a:r>
          </a:p>
          <a:p>
            <a:r>
              <a:rPr lang="en-US" baseline="0" dirty="0"/>
              <a:t>Review the values in </a:t>
            </a:r>
            <a:r>
              <a:rPr lang="en-US" baseline="0" dirty="0" err="1"/>
              <a:t>Meas</a:t>
            </a:r>
            <a:r>
              <a:rPr lang="en-US" baseline="0" dirty="0"/>
              <a:t>/</a:t>
            </a:r>
            <a:r>
              <a:rPr lang="en-US" baseline="0" dirty="0" err="1"/>
              <a:t>TCRrdg</a:t>
            </a:r>
            <a:r>
              <a:rPr lang="en-US" baseline="0" dirty="0"/>
              <a:t> column to determine erroneous postings (million mile rollover). </a:t>
            </a:r>
          </a:p>
          <a:p>
            <a:r>
              <a:rPr lang="en-US" baseline="0" dirty="0"/>
              <a:t>User can drill into the posting to set the reversal indicator. </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0B20DADF-6791-4B25-8E2E-BD9A7981CF57}" type="slidenum">
              <a:rPr lang="en-US" smtClean="0"/>
              <a:t>88</a:t>
            </a:fld>
            <a:endParaRPr lang="en-US"/>
          </a:p>
        </p:txBody>
      </p:sp>
    </p:spTree>
    <p:extLst>
      <p:ext uri="{BB962C8B-B14F-4D97-AF65-F5344CB8AC3E}">
        <p14:creationId xmlns:p14="http://schemas.microsoft.com/office/powerpoint/2010/main" val="18219876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89</a:t>
            </a:fld>
            <a:endParaRPr lang="en-US"/>
          </a:p>
        </p:txBody>
      </p:sp>
    </p:spTree>
    <p:extLst>
      <p:ext uri="{BB962C8B-B14F-4D97-AF65-F5344CB8AC3E}">
        <p14:creationId xmlns:p14="http://schemas.microsoft.com/office/powerpoint/2010/main" val="19514755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Populate the No. of </a:t>
            </a:r>
            <a:r>
              <a:rPr lang="en-US" dirty="0" err="1"/>
              <a:t>MeasDocs</a:t>
            </a:r>
            <a:r>
              <a:rPr lang="en-US" dirty="0"/>
              <a:t> by </a:t>
            </a:r>
            <a:r>
              <a:rPr lang="en-US" dirty="0" err="1"/>
              <a:t>MeasPoint</a:t>
            </a:r>
            <a:r>
              <a:rPr lang="en-US" dirty="0"/>
              <a:t> with “999999”</a:t>
            </a:r>
            <a:r>
              <a:rPr lang="en-US" baseline="0" dirty="0"/>
              <a:t> to capture all entries</a:t>
            </a:r>
            <a:endParaRPr lang="en-US" dirty="0"/>
          </a:p>
        </p:txBody>
      </p:sp>
      <p:sp>
        <p:nvSpPr>
          <p:cNvPr id="4" name="Slide Number Placeholder 3"/>
          <p:cNvSpPr>
            <a:spLocks noGrp="1"/>
          </p:cNvSpPr>
          <p:nvPr>
            <p:ph type="sldNum" sz="quarter" idx="10"/>
          </p:nvPr>
        </p:nvSpPr>
        <p:spPr/>
        <p:txBody>
          <a:bodyPr/>
          <a:lstStyle/>
          <a:p>
            <a:fld id="{0B20DADF-6791-4B25-8E2E-BD9A7981CF57}" type="slidenum">
              <a:rPr lang="en-US" smtClean="0"/>
              <a:t>94</a:t>
            </a:fld>
            <a:endParaRPr lang="en-US"/>
          </a:p>
        </p:txBody>
      </p:sp>
    </p:spTree>
    <p:extLst>
      <p:ext uri="{BB962C8B-B14F-4D97-AF65-F5344CB8AC3E}">
        <p14:creationId xmlns:p14="http://schemas.microsoft.com/office/powerpoint/2010/main" val="34525702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0DADF-6791-4B25-8E2E-BD9A7981CF57}" type="slidenum">
              <a:rPr lang="en-US" smtClean="0"/>
              <a:t>95</a:t>
            </a:fld>
            <a:endParaRPr lang="en-US"/>
          </a:p>
        </p:txBody>
      </p:sp>
    </p:spTree>
    <p:extLst>
      <p:ext uri="{BB962C8B-B14F-4D97-AF65-F5344CB8AC3E}">
        <p14:creationId xmlns:p14="http://schemas.microsoft.com/office/powerpoint/2010/main" val="3677834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Set</a:t>
            </a:r>
            <a:r>
              <a:rPr lang="en-US" baseline="0" dirty="0"/>
              <a:t> up steps for new vehicles</a:t>
            </a:r>
          </a:p>
          <a:p>
            <a:endParaRPr lang="en-US" baseline="0" dirty="0"/>
          </a:p>
          <a:p>
            <a:r>
              <a:rPr lang="en-US" baseline="0" dirty="0"/>
              <a:t>Create asset master:</a:t>
            </a:r>
          </a:p>
          <a:p>
            <a:pPr marL="181240" indent="-181240">
              <a:buFont typeface="Arial" pitchFamily="34" charset="0"/>
              <a:buChar char="•"/>
            </a:pPr>
            <a:r>
              <a:rPr lang="en-US" baseline="0" dirty="0"/>
              <a:t>Done by Asset Management</a:t>
            </a:r>
          </a:p>
          <a:p>
            <a:pPr marL="181240" indent="-181240">
              <a:buFont typeface="Arial" pitchFamily="34" charset="0"/>
              <a:buChar char="•"/>
            </a:pPr>
            <a:r>
              <a:rPr lang="en-US" baseline="0" dirty="0"/>
              <a:t>Adds county and unique inventory number</a:t>
            </a:r>
          </a:p>
          <a:p>
            <a:endParaRPr lang="en-US" baseline="0" dirty="0"/>
          </a:p>
          <a:p>
            <a:r>
              <a:rPr lang="en-US" baseline="0" dirty="0"/>
              <a:t>Manually update equipment (vehicle) master:</a:t>
            </a:r>
          </a:p>
          <a:p>
            <a:pPr marL="181240" indent="-181240">
              <a:buFont typeface="Arial" pitchFamily="34" charset="0"/>
              <a:buChar char="•"/>
            </a:pPr>
            <a:r>
              <a:rPr lang="en-US" baseline="0" dirty="0"/>
              <a:t>Transaction code IE02</a:t>
            </a:r>
          </a:p>
          <a:p>
            <a:pPr marL="181240" indent="-181240">
              <a:buFont typeface="Arial" pitchFamily="34" charset="0"/>
              <a:buChar char="•"/>
            </a:pPr>
            <a:r>
              <a:rPr lang="en-US" baseline="0" dirty="0"/>
              <a:t>Done by Fleet Management</a:t>
            </a:r>
          </a:p>
          <a:p>
            <a:pPr marL="181240" indent="-181240">
              <a:buFont typeface="Arial" pitchFamily="34" charset="0"/>
              <a:buChar char="•"/>
            </a:pPr>
            <a:r>
              <a:rPr lang="en-US" baseline="0" dirty="0"/>
              <a:t>Add measuring points</a:t>
            </a:r>
          </a:p>
          <a:p>
            <a:pPr marL="181240" indent="-181240">
              <a:buFont typeface="Arial" pitchFamily="34" charset="0"/>
              <a:buChar char="•"/>
            </a:pPr>
            <a:r>
              <a:rPr lang="en-US" baseline="0" dirty="0"/>
              <a:t>Enter classification</a:t>
            </a:r>
          </a:p>
          <a:p>
            <a:pPr marL="181240" indent="-181240">
              <a:buFont typeface="Arial" pitchFamily="34" charset="0"/>
              <a:buChar char="•"/>
            </a:pPr>
            <a:r>
              <a:rPr lang="en-US" baseline="0" dirty="0"/>
              <a:t>Install at functional location</a:t>
            </a:r>
          </a:p>
          <a:p>
            <a:endParaRPr lang="en-US" baseline="0" dirty="0"/>
          </a:p>
          <a:p>
            <a:r>
              <a:rPr lang="en-US" baseline="0" dirty="0" err="1"/>
              <a:t>VinTelligence</a:t>
            </a:r>
            <a:r>
              <a:rPr lang="en-US" baseline="0" dirty="0"/>
              <a:t> interface:</a:t>
            </a:r>
          </a:p>
          <a:p>
            <a:pPr marL="181240" indent="-181240">
              <a:buFont typeface="Arial" pitchFamily="34" charset="0"/>
              <a:buChar char="•"/>
            </a:pPr>
            <a:r>
              <a:rPr lang="en-US" baseline="0" dirty="0"/>
              <a:t>Updates equipment VIN information</a:t>
            </a:r>
          </a:p>
          <a:p>
            <a:endParaRPr lang="en-US" baseline="0" dirty="0"/>
          </a:p>
          <a:p>
            <a:r>
              <a:rPr lang="en-US" baseline="0" dirty="0"/>
              <a:t>Enter initial measurement document:</a:t>
            </a:r>
          </a:p>
          <a:p>
            <a:pPr marL="181240" indent="-181240">
              <a:buFont typeface="Arial" pitchFamily="34" charset="0"/>
              <a:buChar char="•"/>
            </a:pPr>
            <a:r>
              <a:rPr lang="en-US" baseline="0" dirty="0"/>
              <a:t>Transaction code IK11</a:t>
            </a:r>
          </a:p>
          <a:p>
            <a:pPr marL="181240" indent="-181240">
              <a:buFont typeface="Arial" pitchFamily="34" charset="0"/>
              <a:buChar char="•"/>
            </a:pPr>
            <a:r>
              <a:rPr lang="en-US" baseline="0" dirty="0"/>
              <a:t>Done by Fleet Management</a:t>
            </a:r>
          </a:p>
          <a:p>
            <a:pPr marL="181240" indent="-181240">
              <a:buFont typeface="Arial" pitchFamily="34" charset="0"/>
              <a:buChar char="•"/>
            </a:pPr>
            <a:r>
              <a:rPr lang="en-US" baseline="0" dirty="0"/>
              <a:t>Create to initial preventive maintenance plans</a:t>
            </a:r>
          </a:p>
          <a:p>
            <a:endParaRPr lang="en-US" baseline="0" dirty="0"/>
          </a:p>
          <a:p>
            <a:r>
              <a:rPr lang="en-US" baseline="0" dirty="0"/>
              <a:t>Driver assignment:</a:t>
            </a:r>
          </a:p>
          <a:p>
            <a:pPr marL="181240" indent="-181240">
              <a:buFont typeface="Arial" pitchFamily="34" charset="0"/>
              <a:buChar char="•"/>
            </a:pPr>
            <a:r>
              <a:rPr lang="en-US" baseline="0" dirty="0"/>
              <a:t>Done by Fleet Coordinators and Central Fleet Administration</a:t>
            </a:r>
          </a:p>
          <a:p>
            <a:pPr marL="181240" indent="-181240">
              <a:buFont typeface="Arial" pitchFamily="34" charset="0"/>
              <a:buChar char="•"/>
            </a:pPr>
            <a:r>
              <a:rPr lang="en-US" baseline="0" dirty="0"/>
              <a:t>Create request if necessary</a:t>
            </a:r>
          </a:p>
          <a:p>
            <a:endParaRPr lang="en-US" baseline="0" dirty="0"/>
          </a:p>
          <a:p>
            <a:pPr defTabSz="966613"/>
            <a:r>
              <a:rPr lang="en-US" baseline="0" dirty="0"/>
              <a:t>Note: The color designations above are consistent throughout the course to indicate the responsibility.</a:t>
            </a:r>
          </a:p>
          <a:p>
            <a:endParaRPr lang="en-US" baseline="0"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35</a:t>
            </a:fld>
            <a:endParaRPr lang="en-US"/>
          </a:p>
        </p:txBody>
      </p:sp>
    </p:spTree>
    <p:extLst>
      <p:ext uri="{BB962C8B-B14F-4D97-AF65-F5344CB8AC3E}">
        <p14:creationId xmlns:p14="http://schemas.microsoft.com/office/powerpoint/2010/main" val="23097949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The faulty counter reading will display 999XXX in the Difference ID column.</a:t>
            </a:r>
            <a:endParaRPr lang="en-US" dirty="0"/>
          </a:p>
        </p:txBody>
      </p:sp>
      <p:sp>
        <p:nvSpPr>
          <p:cNvPr id="4" name="Slide Number Placeholder 3"/>
          <p:cNvSpPr>
            <a:spLocks noGrp="1"/>
          </p:cNvSpPr>
          <p:nvPr>
            <p:ph type="sldNum" sz="quarter" idx="10"/>
          </p:nvPr>
        </p:nvSpPr>
        <p:spPr/>
        <p:txBody>
          <a:bodyPr/>
          <a:lstStyle/>
          <a:p>
            <a:fld id="{0B20DADF-6791-4B25-8E2E-BD9A7981CF57}" type="slidenum">
              <a:rPr lang="en-US" smtClean="0"/>
              <a:t>96</a:t>
            </a:fld>
            <a:endParaRPr lang="en-US"/>
          </a:p>
        </p:txBody>
      </p:sp>
    </p:spTree>
    <p:extLst>
      <p:ext uri="{BB962C8B-B14F-4D97-AF65-F5344CB8AC3E}">
        <p14:creationId xmlns:p14="http://schemas.microsoft.com/office/powerpoint/2010/main" val="5262851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0DADF-6791-4B25-8E2E-BD9A7981CF57}" type="slidenum">
              <a:rPr lang="en-US" smtClean="0"/>
              <a:t>97</a:t>
            </a:fld>
            <a:endParaRPr lang="en-US"/>
          </a:p>
        </p:txBody>
      </p:sp>
    </p:spTree>
    <p:extLst>
      <p:ext uri="{BB962C8B-B14F-4D97-AF65-F5344CB8AC3E}">
        <p14:creationId xmlns:p14="http://schemas.microsoft.com/office/powerpoint/2010/main" val="36789907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0DADF-6791-4B25-8E2E-BD9A7981CF57}" type="slidenum">
              <a:rPr lang="en-US" smtClean="0"/>
              <a:t>99</a:t>
            </a:fld>
            <a:endParaRPr lang="en-US"/>
          </a:p>
        </p:txBody>
      </p:sp>
    </p:spTree>
    <p:extLst>
      <p:ext uri="{BB962C8B-B14F-4D97-AF65-F5344CB8AC3E}">
        <p14:creationId xmlns:p14="http://schemas.microsoft.com/office/powerpoint/2010/main" val="4020535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0DADF-6791-4B25-8E2E-BD9A7981CF57}" type="slidenum">
              <a:rPr lang="en-US" smtClean="0"/>
              <a:t>100</a:t>
            </a:fld>
            <a:endParaRPr lang="en-US"/>
          </a:p>
        </p:txBody>
      </p:sp>
    </p:spTree>
    <p:extLst>
      <p:ext uri="{BB962C8B-B14F-4D97-AF65-F5344CB8AC3E}">
        <p14:creationId xmlns:p14="http://schemas.microsoft.com/office/powerpoint/2010/main" val="32735280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0DADF-6791-4B25-8E2E-BD9A7981CF57}" type="slidenum">
              <a:rPr lang="en-US" smtClean="0"/>
              <a:t>101</a:t>
            </a:fld>
            <a:endParaRPr lang="en-US"/>
          </a:p>
        </p:txBody>
      </p:sp>
    </p:spTree>
    <p:extLst>
      <p:ext uri="{BB962C8B-B14F-4D97-AF65-F5344CB8AC3E}">
        <p14:creationId xmlns:p14="http://schemas.microsoft.com/office/powerpoint/2010/main" val="16953276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notes to explain the process</a:t>
            </a:r>
            <a:endParaRPr lang="en-US" dirty="0"/>
          </a:p>
        </p:txBody>
      </p:sp>
      <p:sp>
        <p:nvSpPr>
          <p:cNvPr id="4" name="Slide Number Placeholder 3"/>
          <p:cNvSpPr>
            <a:spLocks noGrp="1"/>
          </p:cNvSpPr>
          <p:nvPr>
            <p:ph type="sldNum" sz="quarter" idx="10"/>
          </p:nvPr>
        </p:nvSpPr>
        <p:spPr/>
        <p:txBody>
          <a:bodyPr/>
          <a:lstStyle/>
          <a:p>
            <a:fld id="{7CF7CAD0-CDA9-41ED-8861-38B1CFB7B58B}" type="slidenum">
              <a:rPr lang="en-US" smtClean="0"/>
              <a:pPr/>
              <a:t>103</a:t>
            </a:fld>
            <a:endParaRPr lang="en-US"/>
          </a:p>
        </p:txBody>
      </p:sp>
    </p:spTree>
    <p:extLst>
      <p:ext uri="{BB962C8B-B14F-4D97-AF65-F5344CB8AC3E}">
        <p14:creationId xmlns:p14="http://schemas.microsoft.com/office/powerpoint/2010/main" val="4286727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New vehicle</a:t>
            </a:r>
            <a:r>
              <a:rPr lang="en-US" baseline="0" dirty="0"/>
              <a:t> setup job aid is available for agencies to complete asset and update equipment records.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7CAD0-CDA9-41ED-8861-38B1CFB7B58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5910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Each</a:t>
            </a:r>
            <a:r>
              <a:rPr lang="en-US" baseline="0" dirty="0"/>
              <a:t> asset assigned to vehicle asset class has a corresponding equipment record. The equipment number is found on the allocations tab of asset record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7CAD0-CDA9-41ED-8861-38B1CFB7B58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58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baseline="0"/>
              <a:t>(Example)</a:t>
            </a:r>
          </a:p>
          <a:p>
            <a:pPr marL="0" indent="0">
              <a:buFont typeface="Arial" panose="020B0604020202020204" pitchFamily="34" charset="0"/>
              <a:buNone/>
            </a:pPr>
            <a:r>
              <a:rPr lang="en-US" baseline="0"/>
              <a:t>Data updated through VinTelligence – </a:t>
            </a:r>
          </a:p>
          <a:p>
            <a:pPr marL="0" indent="0">
              <a:buFont typeface="Arial" panose="020B0604020202020204" pitchFamily="34" charset="0"/>
              <a:buNone/>
            </a:pPr>
            <a:r>
              <a:rPr lang="en-US" baseline="0"/>
              <a:t>- </a:t>
            </a:r>
            <a:r>
              <a:rPr lang="en-US" baseline="0" dirty="0"/>
              <a:t>Make  </a:t>
            </a:r>
          </a:p>
          <a:p>
            <a:pPr marL="0" indent="0">
              <a:buFont typeface="Arial" panose="020B0604020202020204" pitchFamily="34" charset="0"/>
              <a:buNone/>
            </a:pPr>
            <a:r>
              <a:rPr lang="en-US" baseline="0" dirty="0"/>
              <a:t>- Model </a:t>
            </a:r>
          </a:p>
          <a:p>
            <a:pPr marL="0" indent="0">
              <a:buFont typeface="Arial" panose="020B0604020202020204" pitchFamily="34" charset="0"/>
              <a:buNone/>
            </a:pPr>
            <a:r>
              <a:rPr lang="en-US" baseline="0" dirty="0"/>
              <a:t>- Number of doors </a:t>
            </a:r>
          </a:p>
          <a:p>
            <a:pPr marL="0" indent="0">
              <a:buFont typeface="Arial" panose="020B0604020202020204" pitchFamily="34" charset="0"/>
              <a:buNone/>
            </a:pPr>
            <a:r>
              <a:rPr lang="en-US" baseline="0" dirty="0"/>
              <a:t>- Number of Cylinders</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7CAD0-CDA9-41ED-8861-38B1CFB7B58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090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you enter the equipment</a:t>
            </a:r>
            <a:r>
              <a:rPr lang="en-US" baseline="0" dirty="0"/>
              <a:t> record the header data displays equipment number, description and initial status AVLB. This description is replicated the asset record</a:t>
            </a:r>
            <a:r>
              <a:rPr lang="en-US" baseline="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7CAD0-CDA9-41ED-8861-38B1CFB7B58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3216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6800" y="3810000"/>
            <a:ext cx="4114800" cy="53340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800"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7" name="Rectangle 38"/>
          <p:cNvSpPr>
            <a:spLocks noChangeArrowheads="1"/>
          </p:cNvSpPr>
          <p:nvPr/>
        </p:nvSpPr>
        <p:spPr bwMode="auto">
          <a:xfrm>
            <a:off x="0" y="0"/>
            <a:ext cx="4572000" cy="6858000"/>
          </a:xfrm>
          <a:prstGeom prst="rect">
            <a:avLst/>
          </a:prstGeom>
          <a:gradFill flip="none" rotWithShape="1">
            <a:gsLst>
              <a:gs pos="30000">
                <a:srgbClr val="336699">
                  <a:shade val="30000"/>
                  <a:satMod val="115000"/>
                </a:srgbClr>
              </a:gs>
              <a:gs pos="30000">
                <a:srgbClr val="336699">
                  <a:shade val="30000"/>
                  <a:satMod val="115000"/>
                </a:srgbClr>
              </a:gs>
              <a:gs pos="50000">
                <a:srgbClr val="336699">
                  <a:shade val="67500"/>
                  <a:satMod val="115000"/>
                </a:srgbClr>
              </a:gs>
              <a:gs pos="100000">
                <a:srgbClr val="336699">
                  <a:shade val="100000"/>
                  <a:satMod val="115000"/>
                </a:srgbClr>
              </a:gs>
            </a:gsLst>
            <a:lin ang="16200000" scaled="1"/>
            <a:tileRect/>
          </a:gradFill>
          <a:ln w="9525">
            <a:no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8" name="Picture 42" descr="magnolia"/>
          <p:cNvPicPr>
            <a:picLocks noChangeAspect="1" noChangeArrowheads="1"/>
          </p:cNvPicPr>
          <p:nvPr/>
        </p:nvPicPr>
        <p:blipFill>
          <a:blip r:embed="rId2" cstate="print"/>
          <a:srcRect/>
          <a:stretch>
            <a:fillRect/>
          </a:stretch>
        </p:blipFill>
        <p:spPr bwMode="auto">
          <a:xfrm>
            <a:off x="304800" y="152400"/>
            <a:ext cx="4061639" cy="914400"/>
          </a:xfrm>
          <a:prstGeom prst="rect">
            <a:avLst/>
          </a:prstGeom>
          <a:noFill/>
        </p:spPr>
      </p:pic>
      <p:sp>
        <p:nvSpPr>
          <p:cNvPr id="9" name="AutoShape 43"/>
          <p:cNvSpPr>
            <a:spLocks noChangeArrowheads="1"/>
          </p:cNvSpPr>
          <p:nvPr/>
        </p:nvSpPr>
        <p:spPr bwMode="auto">
          <a:xfrm>
            <a:off x="685800" y="1219200"/>
            <a:ext cx="8458200" cy="1905000"/>
          </a:xfrm>
          <a:prstGeom prst="roundRect">
            <a:avLst>
              <a:gd name="adj" fmla="val 50000"/>
            </a:avLst>
          </a:prstGeom>
          <a:solidFill>
            <a:schemeClr val="bg1"/>
          </a:solidFill>
          <a:ln w="9525">
            <a:solidFill>
              <a:schemeClr val="bg1"/>
            </a:solidFill>
            <a:round/>
            <a:headEnd/>
            <a:tailEnd/>
          </a:ln>
          <a:effectLst/>
        </p:spPr>
        <p:txBody>
          <a:bodyPr wrap="none"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4000" b="0" i="0" u="none" strike="noStrike" kern="1200" cap="all" spc="0" normalizeH="0" baseline="0" noProof="0" dirty="0">
              <a:ln w="0"/>
              <a:solidFill>
                <a:srgbClr val="4F81BD">
                  <a:lumMod val="75000"/>
                </a:srgbClr>
              </a:solidFill>
              <a:effectLst>
                <a:reflection blurRad="12700" stA="50000" endPos="50000" dist="5000" dir="5400000" sy="-100000" rotWithShape="0"/>
              </a:effectLst>
              <a:uLnTx/>
              <a:uFillTx/>
              <a:latin typeface="Calibri"/>
              <a:ea typeface="+mn-ea"/>
              <a:cs typeface="Arial" pitchFamily="34" charset="0"/>
            </a:endParaRPr>
          </a:p>
        </p:txBody>
      </p:sp>
      <p:pic>
        <p:nvPicPr>
          <p:cNvPr id="10" name="Picture 45" descr="DFA logo"/>
          <p:cNvPicPr>
            <a:picLocks noChangeAspect="1" noChangeArrowheads="1"/>
          </p:cNvPicPr>
          <p:nvPr/>
        </p:nvPicPr>
        <p:blipFill>
          <a:blip r:embed="rId3" cstate="print"/>
          <a:srcRect/>
          <a:stretch>
            <a:fillRect/>
          </a:stretch>
        </p:blipFill>
        <p:spPr bwMode="auto">
          <a:xfrm>
            <a:off x="6248400" y="6149788"/>
            <a:ext cx="1384300" cy="582952"/>
          </a:xfrm>
          <a:prstGeom prst="rect">
            <a:avLst/>
          </a:prstGeom>
          <a:noFill/>
        </p:spPr>
      </p:pic>
      <p:sp>
        <p:nvSpPr>
          <p:cNvPr id="18" name="Date Placeholder 3"/>
          <p:cNvSpPr txBox="1">
            <a:spLocks/>
          </p:cNvSpPr>
          <p:nvPr/>
        </p:nvSpPr>
        <p:spPr>
          <a:xfrm>
            <a:off x="4800600" y="6248400"/>
            <a:ext cx="43434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3C6DCF-1A1F-487E-BA7D-81DF98F845BA}" type="datetime1">
              <a:rPr kumimoji="0" lang="en-US" sz="1000" b="1" i="0" u="none" strike="noStrike" kern="1200" cap="none" spc="0" normalizeH="0" baseline="0" noProof="0" smtClean="0">
                <a:ln>
                  <a:noFill/>
                </a:ln>
                <a:solidFill>
                  <a:srgbClr val="4F81BD">
                    <a:lumMod val="75000"/>
                  </a:srgbClr>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8/12/2024</a:t>
            </a:fld>
            <a:r>
              <a:rPr kumimoji="0" lang="en-US" sz="1000" b="1" i="0" u="none" strike="noStrike" kern="1200" cap="none" spc="0" normalizeH="0" baseline="0" noProof="0" dirty="0">
                <a:ln>
                  <a:noFill/>
                </a:ln>
                <a:solidFill>
                  <a:srgbClr val="4F81BD">
                    <a:lumMod val="75000"/>
                  </a:srgbClr>
                </a:solidFill>
                <a:effectLst/>
                <a:uLnTx/>
                <a:uFillTx/>
                <a:latin typeface="Arial" pitchFamily="34" charset="0"/>
                <a:ea typeface="+mn-ea"/>
                <a:cs typeface="Arial" pitchFamily="34" charset="0"/>
              </a:rPr>
              <a:t> </a:t>
            </a:r>
            <a:r>
              <a:rPr kumimoji="0" lang="en-US" sz="1800" b="1" i="0" u="none" strike="noStrike" kern="1200" cap="none" spc="0" normalizeH="0" baseline="0" noProof="0" dirty="0">
                <a:ln>
                  <a:noFill/>
                </a:ln>
                <a:solidFill>
                  <a:srgbClr val="4F81BD">
                    <a:lumMod val="75000"/>
                  </a:srgbClr>
                </a:solidFill>
                <a:effectLst/>
                <a:uLnTx/>
                <a:uFillTx/>
                <a:latin typeface="Arial" pitchFamily="34" charset="0"/>
                <a:ea typeface="+mn-ea"/>
                <a:cs typeface="Arial" pitchFamily="34" charset="0"/>
              </a:rPr>
              <a:t>                                              </a:t>
            </a:r>
            <a:r>
              <a:rPr kumimoji="0" lang="en-US" sz="1000" b="1" i="0" u="none" strike="noStrike" kern="1200" cap="none" spc="0" normalizeH="0" baseline="0" noProof="0" dirty="0">
                <a:ln>
                  <a:noFill/>
                </a:ln>
                <a:solidFill>
                  <a:srgbClr val="4F81BD">
                    <a:lumMod val="75000"/>
                  </a:srgbClr>
                </a:solidFill>
                <a:effectLst/>
                <a:uLnTx/>
                <a:uFillTx/>
                <a:latin typeface="Arial" pitchFamily="34" charset="0"/>
                <a:ea typeface="+mn-ea"/>
                <a:cs typeface="Arial" pitchFamily="34" charset="0"/>
              </a:rPr>
              <a:t>Slide </a:t>
            </a:r>
            <a:fld id="{1577C8B9-60CB-4A0E-AA99-3CA2397DB2EF}" type="slidenum">
              <a:rPr kumimoji="0" lang="en-US" sz="1000" b="1" i="0" u="none" strike="noStrike" kern="1200" cap="none" spc="0" normalizeH="0" baseline="0" noProof="0" smtClean="0">
                <a:ln>
                  <a:noFill/>
                </a:ln>
                <a:solidFill>
                  <a:srgbClr val="4F81BD">
                    <a:lumMod val="75000"/>
                  </a:srgbClr>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4F81BD">
                  <a:lumMod val="75000"/>
                </a:srgbClr>
              </a:solidFill>
              <a:effectLst/>
              <a:uLnTx/>
              <a:uFillTx/>
              <a:latin typeface="Arial" pitchFamily="34" charset="0"/>
              <a:ea typeface="+mn-ea"/>
              <a:cs typeface="Arial" pitchFamily="34" charset="0"/>
            </a:endParaRPr>
          </a:p>
        </p:txBody>
      </p:sp>
      <p:sp>
        <p:nvSpPr>
          <p:cNvPr id="11" name="Title 1"/>
          <p:cNvSpPr>
            <a:spLocks noGrp="1"/>
          </p:cNvSpPr>
          <p:nvPr>
            <p:ph type="title"/>
          </p:nvPr>
        </p:nvSpPr>
        <p:spPr>
          <a:xfrm>
            <a:off x="1143000" y="1317812"/>
            <a:ext cx="8001000" cy="1676400"/>
          </a:xfrm>
          <a:prstGeom prst="rect">
            <a:avLst/>
          </a:prstGeom>
        </p:spPr>
        <p:txBody>
          <a:bodyPr/>
          <a:lstStyle>
            <a:lvl1pPr>
              <a:defRPr sz="3600" b="1">
                <a:solidFill>
                  <a:schemeClr val="accent1">
                    <a:lumMod val="50000"/>
                  </a:schemeClr>
                </a:solidFill>
                <a:latin typeface="Arial" pitchFamily="34" charset="0"/>
                <a:cs typeface="Arial" pitchFamily="34" charset="0"/>
              </a:defRPr>
            </a:lvl1pPr>
          </a:lstStyle>
          <a:p>
            <a:r>
              <a:rPr lang="en-US" dirty="0"/>
              <a:t>Click to edit Master title style</a:t>
            </a:r>
          </a:p>
        </p:txBody>
      </p:sp>
      <p:pic>
        <p:nvPicPr>
          <p:cNvPr id="12" name="Picture 11" descr="Blue_Gold_Magic_Star_2.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600" y="5029200"/>
            <a:ext cx="2828825" cy="1295400"/>
          </a:xfrm>
          <a:prstGeom prst="rect">
            <a:avLst/>
          </a:prstGeom>
        </p:spPr>
      </p:pic>
      <p:cxnSp>
        <p:nvCxnSpPr>
          <p:cNvPr id="17" name="Straight Connector 16"/>
          <p:cNvCxnSpPr/>
          <p:nvPr/>
        </p:nvCxnSpPr>
        <p:spPr>
          <a:xfrm>
            <a:off x="0" y="4343400"/>
            <a:ext cx="9144000" cy="0"/>
          </a:xfrm>
          <a:prstGeom prst="line">
            <a:avLst/>
          </a:prstGeom>
          <a:ln w="762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2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143000"/>
            <a:ext cx="8229600" cy="4839729"/>
          </a:xfrm>
          <a:prstGeom prst="rect">
            <a:avLst/>
          </a:prstGeom>
        </p:spPr>
        <p:txBody>
          <a:bodyPr/>
          <a:lstStyle>
            <a:lvl1pPr>
              <a:buNone/>
              <a:defRPr b="1">
                <a:solidFill>
                  <a:schemeClr val="accent1">
                    <a:lumMod val="50000"/>
                  </a:schemeClr>
                </a:solidFill>
              </a:defRPr>
            </a:lvl1pPr>
            <a:lvl2pPr>
              <a:buFont typeface="Arial" pitchFamily="34" charset="0"/>
              <a:buChar char="•"/>
              <a:defRPr>
                <a:solidFill>
                  <a:schemeClr val="accent1">
                    <a:lumMod val="50000"/>
                  </a:schemeClr>
                </a:solidFill>
              </a:defRPr>
            </a:lvl2pPr>
            <a:lvl3pPr>
              <a:buFont typeface="Wingdings" pitchFamily="2" charset="2"/>
              <a:buChar cha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457200" y="152400"/>
            <a:ext cx="8153400" cy="838200"/>
          </a:xfrm>
          <a:prstGeom prst="rect">
            <a:avLst/>
          </a:prstGeom>
          <a:ln cmpd="sng">
            <a:solidFill>
              <a:schemeClr val="bg1"/>
            </a:solidFill>
          </a:ln>
        </p:spPr>
        <p:txBody>
          <a:bodyPr/>
          <a:lstStyle>
            <a:lvl1pPr>
              <a:defRPr sz="3600" b="1">
                <a:solidFill>
                  <a:schemeClr val="accent1">
                    <a:lumMod val="50000"/>
                  </a:schemeClr>
                </a:solidFill>
                <a:latin typeface="Arial" pitchFamily="34" charset="0"/>
                <a:cs typeface="Arial" pitchFamily="34" charset="0"/>
              </a:defRPr>
            </a:lvl1pPr>
          </a:lstStyle>
          <a:p>
            <a:endParaRPr lang="en-US" dirty="0"/>
          </a:p>
        </p:txBody>
      </p:sp>
      <p:cxnSp>
        <p:nvCxnSpPr>
          <p:cNvPr id="8" name="Straight Connector 7"/>
          <p:cNvCxnSpPr/>
          <p:nvPr/>
        </p:nvCxnSpPr>
        <p:spPr>
          <a:xfrm>
            <a:off x="457200" y="990600"/>
            <a:ext cx="8229600" cy="0"/>
          </a:xfrm>
          <a:prstGeom prst="line">
            <a:avLst/>
          </a:prstGeom>
          <a:ln w="381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
        <p:nvSpPr>
          <p:cNvPr id="9" name="Rectangle 43"/>
          <p:cNvSpPr>
            <a:spLocks noChangeArrowheads="1"/>
          </p:cNvSpPr>
          <p:nvPr/>
        </p:nvSpPr>
        <p:spPr bwMode="auto">
          <a:xfrm>
            <a:off x="0" y="6324600"/>
            <a:ext cx="9144000" cy="533400"/>
          </a:xfrm>
          <a:prstGeom prst="rect">
            <a:avLst/>
          </a:prstGeom>
          <a:gradFill flip="none" rotWithShape="1">
            <a:gsLst>
              <a:gs pos="18000">
                <a:srgbClr val="336699">
                  <a:shade val="30000"/>
                  <a:satMod val="115000"/>
                </a:srgbClr>
              </a:gs>
              <a:gs pos="50000">
                <a:srgbClr val="336699">
                  <a:shade val="67500"/>
                  <a:satMod val="115000"/>
                </a:srgbClr>
              </a:gs>
              <a:gs pos="100000">
                <a:srgbClr val="336699">
                  <a:shade val="100000"/>
                  <a:satMod val="115000"/>
                </a:srgbClr>
              </a:gs>
            </a:gsLst>
            <a:lin ang="16200000" scaled="1"/>
            <a:tileRect/>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Date Placeholder 3"/>
          <p:cNvSpPr txBox="1">
            <a:spLocks/>
          </p:cNvSpPr>
          <p:nvPr/>
        </p:nvSpPr>
        <p:spPr>
          <a:xfrm>
            <a:off x="228600" y="6405282"/>
            <a:ext cx="87630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fld id="{4F3C6DCF-1A1F-487E-BA7D-81DF98F845BA}" type="datetime1">
              <a:rPr kumimoji="0" lang="en-US" sz="1000" b="1"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8/12/2024</a:t>
            </a:fld>
            <a:r>
              <a:rPr kumimoji="0" lang="en-US" sz="10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Slide </a:t>
            </a:r>
            <a:fld id="{1577C8B9-60CB-4A0E-AA99-3CA2397DB2EF}" type="slidenum">
              <a:rPr kumimoji="0" lang="en-US" sz="1000" b="1"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cxnSp>
        <p:nvCxnSpPr>
          <p:cNvPr id="12" name="Straight Connector 11"/>
          <p:cNvCxnSpPr/>
          <p:nvPr/>
        </p:nvCxnSpPr>
        <p:spPr>
          <a:xfrm>
            <a:off x="0" y="6324600"/>
            <a:ext cx="9144000" cy="0"/>
          </a:xfrm>
          <a:prstGeom prst="line">
            <a:avLst/>
          </a:prstGeom>
          <a:ln w="762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248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143000"/>
            <a:ext cx="4038600" cy="4983164"/>
          </a:xfrm>
          <a:prstGeom prst="rect">
            <a:avLst/>
          </a:prstGeom>
        </p:spPr>
        <p:txBody>
          <a:bodyPr/>
          <a:lstStyle>
            <a:lvl1pPr>
              <a:buNone/>
              <a:defRPr sz="2800" b="1">
                <a:solidFill>
                  <a:schemeClr val="accent1">
                    <a:lumMod val="50000"/>
                  </a:schemeClr>
                </a:solidFill>
              </a:defRPr>
            </a:lvl1pPr>
            <a:lvl2pPr>
              <a:buFont typeface="Arial" pitchFamily="34" charset="0"/>
              <a:buChar char="•"/>
              <a:defRPr sz="2400">
                <a:solidFill>
                  <a:schemeClr val="accent1">
                    <a:lumMod val="50000"/>
                  </a:schemeClr>
                </a:solidFill>
              </a:defRPr>
            </a:lvl2pPr>
            <a:lvl3pPr>
              <a:buFont typeface="Wingdings" pitchFamily="2" charset="2"/>
              <a:buChar char="§"/>
              <a:defRPr sz="20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4" name="Content Placeholder 3"/>
          <p:cNvSpPr>
            <a:spLocks noGrp="1"/>
          </p:cNvSpPr>
          <p:nvPr>
            <p:ph sz="half" idx="2" hasCustomPrompt="1"/>
          </p:nvPr>
        </p:nvSpPr>
        <p:spPr>
          <a:xfrm>
            <a:off x="4648200" y="1143000"/>
            <a:ext cx="4038600" cy="4983164"/>
          </a:xfrm>
          <a:prstGeom prst="rect">
            <a:avLst/>
          </a:prstGeom>
        </p:spPr>
        <p:txBody>
          <a:bodyPr/>
          <a:lstStyle>
            <a:lvl1pPr>
              <a:buNone/>
              <a:defRPr sz="2800" b="1">
                <a:solidFill>
                  <a:schemeClr val="accent1">
                    <a:lumMod val="50000"/>
                  </a:schemeClr>
                </a:solidFill>
              </a:defRPr>
            </a:lvl1pPr>
            <a:lvl2pPr>
              <a:buFont typeface="Arial" pitchFamily="34" charset="0"/>
              <a:buChar char="•"/>
              <a:defRPr sz="2400">
                <a:solidFill>
                  <a:schemeClr val="accent1">
                    <a:lumMod val="50000"/>
                  </a:schemeClr>
                </a:solidFill>
              </a:defRPr>
            </a:lvl2pPr>
            <a:lvl3pPr>
              <a:buFont typeface="Wingdings" pitchFamily="2" charset="2"/>
              <a:buChar char="§"/>
              <a:defRPr sz="20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457200" y="152400"/>
            <a:ext cx="8153400" cy="838200"/>
          </a:xfrm>
          <a:prstGeom prst="rect">
            <a:avLst/>
          </a:prstGeom>
        </p:spPr>
        <p:txBody>
          <a:bodyPr/>
          <a:lstStyle>
            <a:lvl1pPr>
              <a:defRPr sz="3600" b="1">
                <a:solidFill>
                  <a:srgbClr val="002060"/>
                </a:solidFill>
                <a:latin typeface="Arial" pitchFamily="34" charset="0"/>
                <a:cs typeface="Arial" pitchFamily="34" charset="0"/>
              </a:defRPr>
            </a:lvl1pPr>
          </a:lstStyle>
          <a:p>
            <a:endParaRPr lang="en-US" dirty="0"/>
          </a:p>
        </p:txBody>
      </p:sp>
      <p:sp>
        <p:nvSpPr>
          <p:cNvPr id="16" name="Date Placeholder 3"/>
          <p:cNvSpPr txBox="1">
            <a:spLocks/>
          </p:cNvSpPr>
          <p:nvPr/>
        </p:nvSpPr>
        <p:spPr>
          <a:xfrm>
            <a:off x="7162800" y="6248400"/>
            <a:ext cx="19812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3C6DCF-1A1F-487E-BA7D-81DF98F845BA}" type="datetime1">
              <a:rPr kumimoji="0" lang="en-US" sz="1000" b="1"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8/12/2024</a:t>
            </a:fld>
            <a:r>
              <a:rPr kumimoji="0" lang="en-US" sz="10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Slide </a:t>
            </a:r>
            <a:fld id="{1577C8B9-60CB-4A0E-AA99-3CA2397DB2EF}" type="slidenum">
              <a:rPr kumimoji="0" lang="en-US" sz="1000" b="1"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cxnSp>
        <p:nvCxnSpPr>
          <p:cNvPr id="11" name="Straight Connector 10"/>
          <p:cNvCxnSpPr/>
          <p:nvPr/>
        </p:nvCxnSpPr>
        <p:spPr>
          <a:xfrm>
            <a:off x="457200" y="990600"/>
            <a:ext cx="8229600" cy="0"/>
          </a:xfrm>
          <a:prstGeom prst="line">
            <a:avLst/>
          </a:prstGeom>
          <a:ln w="381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
        <p:nvSpPr>
          <p:cNvPr id="12" name="Rectangle 43"/>
          <p:cNvSpPr>
            <a:spLocks noChangeArrowheads="1"/>
          </p:cNvSpPr>
          <p:nvPr/>
        </p:nvSpPr>
        <p:spPr bwMode="auto">
          <a:xfrm>
            <a:off x="0" y="6324600"/>
            <a:ext cx="9144000" cy="533400"/>
          </a:xfrm>
          <a:prstGeom prst="rect">
            <a:avLst/>
          </a:prstGeom>
          <a:gradFill flip="none" rotWithShape="1">
            <a:gsLst>
              <a:gs pos="18000">
                <a:srgbClr val="336699">
                  <a:shade val="30000"/>
                  <a:satMod val="115000"/>
                </a:srgbClr>
              </a:gs>
              <a:gs pos="50000">
                <a:srgbClr val="336699">
                  <a:shade val="67500"/>
                  <a:satMod val="115000"/>
                </a:srgbClr>
              </a:gs>
              <a:gs pos="100000">
                <a:srgbClr val="336699">
                  <a:shade val="100000"/>
                  <a:satMod val="115000"/>
                </a:srgbClr>
              </a:gs>
            </a:gsLst>
            <a:lin ang="16200000" scaled="1"/>
            <a:tileRect/>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Date Placeholder 3"/>
          <p:cNvSpPr txBox="1">
            <a:spLocks/>
          </p:cNvSpPr>
          <p:nvPr/>
        </p:nvSpPr>
        <p:spPr>
          <a:xfrm>
            <a:off x="228600" y="6405282"/>
            <a:ext cx="87630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fld id="{4F3C6DCF-1A1F-487E-BA7D-81DF98F845BA}" type="datetime1">
              <a:rPr kumimoji="0" lang="en-US" sz="1000" b="1"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8/12/2024</a:t>
            </a:fld>
            <a:r>
              <a:rPr kumimoji="0" lang="en-US" sz="10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Slide </a:t>
            </a:r>
            <a:fld id="{1577C8B9-60CB-4A0E-AA99-3CA2397DB2EF}" type="slidenum">
              <a:rPr kumimoji="0" lang="en-US" sz="1000" b="1"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cxnSp>
        <p:nvCxnSpPr>
          <p:cNvPr id="14" name="Straight Connector 13"/>
          <p:cNvCxnSpPr/>
          <p:nvPr/>
        </p:nvCxnSpPr>
        <p:spPr>
          <a:xfrm>
            <a:off x="0" y="6324600"/>
            <a:ext cx="9144000" cy="0"/>
          </a:xfrm>
          <a:prstGeom prst="line">
            <a:avLst/>
          </a:prstGeom>
          <a:ln w="762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877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457200" y="152400"/>
            <a:ext cx="8153400" cy="838200"/>
          </a:xfrm>
          <a:prstGeom prst="rect">
            <a:avLst/>
          </a:prstGeom>
          <a:ln cmpd="sng">
            <a:solidFill>
              <a:schemeClr val="bg1"/>
            </a:solidFill>
          </a:ln>
        </p:spPr>
        <p:txBody>
          <a:bodyPr/>
          <a:lstStyle>
            <a:lvl1pPr>
              <a:defRPr sz="3600" b="1">
                <a:solidFill>
                  <a:schemeClr val="accent1">
                    <a:lumMod val="50000"/>
                  </a:schemeClr>
                </a:solidFill>
                <a:latin typeface="Arial" pitchFamily="34" charset="0"/>
                <a:cs typeface="Arial" pitchFamily="34" charset="0"/>
              </a:defRPr>
            </a:lvl1pPr>
          </a:lstStyle>
          <a:p>
            <a:endParaRPr lang="en-US" dirty="0"/>
          </a:p>
        </p:txBody>
      </p:sp>
      <p:cxnSp>
        <p:nvCxnSpPr>
          <p:cNvPr id="8" name="Straight Connector 7"/>
          <p:cNvCxnSpPr/>
          <p:nvPr/>
        </p:nvCxnSpPr>
        <p:spPr>
          <a:xfrm>
            <a:off x="457200" y="990600"/>
            <a:ext cx="8229600" cy="0"/>
          </a:xfrm>
          <a:prstGeom prst="line">
            <a:avLst/>
          </a:prstGeom>
          <a:ln w="381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
        <p:nvSpPr>
          <p:cNvPr id="9" name="Rectangle 43"/>
          <p:cNvSpPr>
            <a:spLocks noChangeArrowheads="1"/>
          </p:cNvSpPr>
          <p:nvPr/>
        </p:nvSpPr>
        <p:spPr bwMode="auto">
          <a:xfrm>
            <a:off x="0" y="6324600"/>
            <a:ext cx="9144000" cy="533400"/>
          </a:xfrm>
          <a:prstGeom prst="rect">
            <a:avLst/>
          </a:prstGeom>
          <a:gradFill flip="none" rotWithShape="1">
            <a:gsLst>
              <a:gs pos="18000">
                <a:srgbClr val="336699">
                  <a:shade val="30000"/>
                  <a:satMod val="115000"/>
                </a:srgbClr>
              </a:gs>
              <a:gs pos="50000">
                <a:srgbClr val="336699">
                  <a:shade val="67500"/>
                  <a:satMod val="115000"/>
                </a:srgbClr>
              </a:gs>
              <a:gs pos="100000">
                <a:srgbClr val="336699">
                  <a:shade val="100000"/>
                  <a:satMod val="115000"/>
                </a:srgbClr>
              </a:gs>
            </a:gsLst>
            <a:lin ang="16200000" scaled="1"/>
            <a:tileRect/>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Date Placeholder 3"/>
          <p:cNvSpPr txBox="1">
            <a:spLocks/>
          </p:cNvSpPr>
          <p:nvPr/>
        </p:nvSpPr>
        <p:spPr>
          <a:xfrm>
            <a:off x="228600" y="6405282"/>
            <a:ext cx="8763000" cy="381000"/>
          </a:xfrm>
          <a:prstGeom prst="rect">
            <a:avLst/>
          </a:prstGeom>
          <a:ln>
            <a:noFill/>
          </a:ln>
        </p:spPr>
        <p:txBody>
          <a:bodyPr/>
          <a:lstStyle>
            <a:lvl1pPr>
              <a:defRPr b="1">
                <a:solidFill>
                  <a:schemeClr val="bg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fld id="{4F3C6DCF-1A1F-487E-BA7D-81DF98F845BA}" type="datetime1">
              <a:rPr kumimoji="0" lang="en-US" sz="1000" b="1"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8/12/2024</a:t>
            </a:fld>
            <a:r>
              <a:rPr kumimoji="0" lang="en-US" sz="10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Slide </a:t>
            </a:r>
            <a:fld id="{1577C8B9-60CB-4A0E-AA99-3CA2397DB2EF}" type="slidenum">
              <a:rPr kumimoji="0" lang="en-US" sz="1000" b="1"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cxnSp>
        <p:nvCxnSpPr>
          <p:cNvPr id="12" name="Straight Connector 11"/>
          <p:cNvCxnSpPr/>
          <p:nvPr/>
        </p:nvCxnSpPr>
        <p:spPr>
          <a:xfrm>
            <a:off x="0" y="6324600"/>
            <a:ext cx="9144000" cy="0"/>
          </a:xfrm>
          <a:prstGeom prst="line">
            <a:avLst/>
          </a:prstGeom>
          <a:ln w="76200">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158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r>
              <a:rPr lang="en-US"/>
              <a:t>Event Date</a:t>
            </a:r>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464581A0-BD9D-4262-BE11-C2057C986234}" type="slidenum">
              <a:rPr lang="en-US"/>
              <a:pPr>
                <a:defRPr/>
              </a:pPr>
              <a:t>‹#›</a:t>
            </a:fld>
            <a:endParaRPr lang="en-US"/>
          </a:p>
        </p:txBody>
      </p:sp>
    </p:spTree>
    <p:extLst>
      <p:ext uri="{BB962C8B-B14F-4D97-AF65-F5344CB8AC3E}">
        <p14:creationId xmlns:p14="http://schemas.microsoft.com/office/powerpoint/2010/main" val="24340465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7426528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10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102.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mailto:mash@dfa.ms.gov" TargetMode="External"/><Relationship Id="rId2" Type="http://schemas.openxmlformats.org/officeDocument/2006/relationships/image" Target="../media/image10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jpeg"/><Relationship Id="rId4" Type="http://schemas.openxmlformats.org/officeDocument/2006/relationships/image" Target="../media/image65.jpeg"/></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comments" Target="../comments/comment2.xml"/><Relationship Id="rId4" Type="http://schemas.openxmlformats.org/officeDocument/2006/relationships/image" Target="../media/image77.png"/></Relationships>
</file>

<file path=ppt/slides/_rels/slide8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83.jpeg"/></Relationships>
</file>

<file path=ppt/slides/_rels/slide8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hyperlink" Target="mailto:mash@dfa.ms.gov"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1.gi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48200" y="3276600"/>
            <a:ext cx="4495800" cy="914400"/>
          </a:xfrm>
        </p:spPr>
        <p:txBody>
          <a:bodyPr>
            <a:normAutofit fontScale="92500" lnSpcReduction="10000"/>
          </a:bodyPr>
          <a:lstStyle/>
          <a:p>
            <a:r>
              <a:rPr lang="en-US" dirty="0"/>
              <a:t>Ramona Jones, Director </a:t>
            </a:r>
          </a:p>
          <a:p>
            <a:r>
              <a:rPr lang="en-US" dirty="0"/>
              <a:t>Bureau of Fleet Management </a:t>
            </a:r>
          </a:p>
          <a:p>
            <a:endParaRPr lang="en-US" dirty="0"/>
          </a:p>
        </p:txBody>
      </p:sp>
      <p:sp>
        <p:nvSpPr>
          <p:cNvPr id="3" name="Title 2"/>
          <p:cNvSpPr>
            <a:spLocks noGrp="1"/>
          </p:cNvSpPr>
          <p:nvPr>
            <p:ph type="title"/>
          </p:nvPr>
        </p:nvSpPr>
        <p:spPr/>
        <p:txBody>
          <a:bodyPr/>
          <a:lstStyle/>
          <a:p>
            <a:r>
              <a:rPr lang="en-US" dirty="0"/>
              <a:t>Fleet Manager </a:t>
            </a:r>
            <a:br>
              <a:rPr lang="en-US" dirty="0"/>
            </a:br>
            <a:r>
              <a:rPr lang="en-US" dirty="0"/>
              <a:t>Certification Program</a:t>
            </a:r>
          </a:p>
        </p:txBody>
      </p:sp>
    </p:spTree>
    <p:extLst>
      <p:ext uri="{BB962C8B-B14F-4D97-AF65-F5344CB8AC3E}">
        <p14:creationId xmlns:p14="http://schemas.microsoft.com/office/powerpoint/2010/main" val="1459536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838200" y="3042793"/>
            <a:ext cx="7620000" cy="1376807"/>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Flowchart: Process 9"/>
          <p:cNvSpPr/>
          <p:nvPr/>
        </p:nvSpPr>
        <p:spPr>
          <a:xfrm>
            <a:off x="838200" y="1219200"/>
            <a:ext cx="7620000" cy="160020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Content Placeholder 1"/>
          <p:cNvSpPr>
            <a:spLocks noGrp="1"/>
          </p:cNvSpPr>
          <p:nvPr>
            <p:ph idx="1"/>
          </p:nvPr>
        </p:nvSpPr>
        <p:spPr>
          <a:xfrm>
            <a:off x="952500" y="1447800"/>
            <a:ext cx="7505700" cy="4038600"/>
          </a:xfrm>
        </p:spPr>
        <p:txBody>
          <a:bodyPr/>
          <a:lstStyle/>
          <a:p>
            <a:r>
              <a:rPr lang="en-US" sz="2000" b="0" dirty="0">
                <a:cs typeface="Arial" pitchFamily="34" charset="0"/>
              </a:rPr>
              <a:t>When “Vehicle Replacement” is the justification for a new purchase,</a:t>
            </a:r>
          </a:p>
          <a:p>
            <a:r>
              <a:rPr lang="en-US" sz="2000" b="0" dirty="0">
                <a:cs typeface="Arial" pitchFamily="34" charset="0"/>
              </a:rPr>
              <a:t>the vehicle being replaced must be disposed within </a:t>
            </a:r>
            <a:r>
              <a:rPr lang="en-US" sz="2000" dirty="0">
                <a:cs typeface="Arial" pitchFamily="34" charset="0"/>
              </a:rPr>
              <a:t>60 days </a:t>
            </a:r>
            <a:r>
              <a:rPr lang="en-US" sz="2000" b="0" dirty="0">
                <a:cs typeface="Arial" pitchFamily="34" charset="0"/>
              </a:rPr>
              <a:t>of delivery</a:t>
            </a:r>
          </a:p>
          <a:p>
            <a:r>
              <a:rPr lang="en-US" sz="2000" b="0" dirty="0">
                <a:cs typeface="Arial" pitchFamily="34" charset="0"/>
              </a:rPr>
              <a:t>of the new vehicle.</a:t>
            </a:r>
          </a:p>
          <a:p>
            <a:endParaRPr lang="en-US" sz="1500" b="0" dirty="0">
              <a:latin typeface="Arial" pitchFamily="34" charset="0"/>
              <a:cs typeface="Arial" pitchFamily="34" charset="0"/>
            </a:endParaRPr>
          </a:p>
          <a:p>
            <a:endParaRPr lang="en-US" sz="1500" b="0" dirty="0">
              <a:latin typeface="Arial" pitchFamily="34" charset="0"/>
              <a:cs typeface="Arial" pitchFamily="34" charset="0"/>
            </a:endParaRPr>
          </a:p>
          <a:p>
            <a:pPr marL="82296" indent="0"/>
            <a:endParaRPr lang="en-US" sz="1500" b="0" dirty="0">
              <a:latin typeface="Arial" pitchFamily="34" charset="0"/>
              <a:cs typeface="Arial" pitchFamily="34" charset="0"/>
            </a:endParaRPr>
          </a:p>
          <a:p>
            <a:r>
              <a:rPr lang="en-US" sz="2000" b="0" dirty="0">
                <a:cs typeface="Arial" pitchFamily="34" charset="0"/>
              </a:rPr>
              <a:t>Agencies should identify the vehicle to be replaced with the</a:t>
            </a:r>
          </a:p>
          <a:p>
            <a:r>
              <a:rPr lang="en-US" sz="2000" b="0" dirty="0">
                <a:cs typeface="Arial" pitchFamily="34" charset="0"/>
              </a:rPr>
              <a:t>information required by Section 3.101.03 of the Fleet Manual.</a:t>
            </a:r>
          </a:p>
        </p:txBody>
      </p:sp>
      <p:sp>
        <p:nvSpPr>
          <p:cNvPr id="3" name="Title 2"/>
          <p:cNvSpPr>
            <a:spLocks noGrp="1"/>
          </p:cNvSpPr>
          <p:nvPr>
            <p:ph type="title"/>
          </p:nvPr>
        </p:nvSpPr>
        <p:spPr/>
        <p:txBody>
          <a:bodyPr>
            <a:noAutofit/>
          </a:bodyPr>
          <a:lstStyle/>
          <a:p>
            <a:pPr algn="ctr"/>
            <a:r>
              <a:rPr lang="en-US" sz="2800" dirty="0"/>
              <a:t>Purchasing State-Owned Vehicles: </a:t>
            </a:r>
            <a:br>
              <a:rPr lang="en-US" sz="2800" dirty="0"/>
            </a:br>
            <a:r>
              <a:rPr lang="en-US" sz="2800" dirty="0"/>
              <a:t>Vehicle Replacement </a:t>
            </a:r>
          </a:p>
        </p:txBody>
      </p:sp>
      <p:pic>
        <p:nvPicPr>
          <p:cNvPr id="7" name="Picture 6" descr="&lt;strong&gt;broken&lt;/strong&gt; &lt;strong&gt;car&lt;/strong&gt; &lt;strong&gt;clipart&lt;/strong&gt; images - Your Search For &quot;&lt;strong&gt;broken&lt;/strong&gt; &lt;strong&gt;car&lt;/strong&gt; ..."/>
          <p:cNvPicPr>
            <a:picLocks noChangeAspect="1"/>
          </p:cNvPicPr>
          <p:nvPr/>
        </p:nvPicPr>
        <p:blipFill>
          <a:blip r:embed="rId2">
            <a:extLst>
              <a:ext uri="{BEBA8EAE-BF5A-486C-A8C5-ECC9F3942E4B}">
                <a14:imgProps xmlns:a14="http://schemas.microsoft.com/office/drawing/2010/main">
                  <a14:imgLayer r:embed="rId3">
                    <a14:imgEffect>
                      <a14:backgroundRemoval t="741" b="97037" l="1481" r="98519">
                        <a14:foregroundMark x1="57037" y1="2963" x2="57037" y2="2963"/>
                        <a14:foregroundMark x1="67407" y1="10370" x2="67407" y2="10370"/>
                        <a14:foregroundMark x1="68148" y1="20741" x2="68148" y2="20741"/>
                        <a14:foregroundMark x1="66667" y1="27407" x2="66667" y2="27407"/>
                        <a14:foregroundMark x1="64444" y1="32593" x2="64444" y2="32593"/>
                        <a14:foregroundMark x1="50370" y1="34074" x2="50370" y2="34074"/>
                        <a14:foregroundMark x1="45185" y1="26667" x2="45185" y2="26667"/>
                        <a14:foregroundMark x1="42222" y1="15556" x2="42222" y2="15556"/>
                        <a14:foregroundMark x1="42963" y1="10370" x2="42963" y2="10370"/>
                        <a14:foregroundMark x1="54815" y1="4444" x2="54815" y2="4444"/>
                      </a14:backgroundRemoval>
                    </a14:imgEffect>
                  </a14:imgLayer>
                </a14:imgProps>
              </a:ext>
              <a:ext uri="{28A0092B-C50C-407E-A947-70E740481C1C}">
                <a14:useLocalDpi xmlns:a14="http://schemas.microsoft.com/office/drawing/2010/main" val="0"/>
              </a:ext>
            </a:extLst>
          </a:blip>
          <a:stretch>
            <a:fillRect/>
          </a:stretch>
        </p:blipFill>
        <p:spPr>
          <a:xfrm>
            <a:off x="3590405" y="4419600"/>
            <a:ext cx="1886989" cy="1886989"/>
          </a:xfrm>
          <a:prstGeom prst="rect">
            <a:avLst/>
          </a:prstGeom>
        </p:spPr>
      </p:pic>
    </p:spTree>
    <p:extLst>
      <p:ext uri="{BB962C8B-B14F-4D97-AF65-F5344CB8AC3E}">
        <p14:creationId xmlns:p14="http://schemas.microsoft.com/office/powerpoint/2010/main" val="18315698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05025" y="4591565"/>
            <a:ext cx="4857750" cy="1042988"/>
          </a:xfrm>
          <a:prstGeom prst="rect">
            <a:avLst/>
          </a:prstGeom>
          <a:ln>
            <a:noFill/>
          </a:ln>
          <a:effectLst>
            <a:outerShdw blurRad="190500" algn="tl" rotWithShape="0">
              <a:srgbClr val="000000">
                <a:alpha val="70000"/>
              </a:srgbClr>
            </a:outerShdw>
          </a:effectLst>
        </p:spPr>
      </p:pic>
      <p:sp>
        <p:nvSpPr>
          <p:cNvPr id="7" name="Rectangular Callout 6"/>
          <p:cNvSpPr/>
          <p:nvPr/>
        </p:nvSpPr>
        <p:spPr>
          <a:xfrm>
            <a:off x="824948" y="3733800"/>
            <a:ext cx="6612835" cy="685800"/>
          </a:xfrm>
          <a:prstGeom prst="wedgeRectCallout">
            <a:avLst>
              <a:gd name="adj1" fmla="val 19597"/>
              <a:gd name="adj2" fmla="val 76041"/>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2105025" y="2133600"/>
            <a:ext cx="4922044" cy="964406"/>
          </a:xfrm>
          <a:prstGeom prst="rect">
            <a:avLst/>
          </a:prstGeom>
          <a:ln>
            <a:noFill/>
          </a:ln>
          <a:effectLst>
            <a:outerShdw blurRad="190500" algn="tl" rotWithShape="0">
              <a:srgbClr val="000000">
                <a:alpha val="70000"/>
              </a:srgbClr>
            </a:outerShdw>
          </a:effectLst>
        </p:spPr>
      </p:pic>
      <p:sp>
        <p:nvSpPr>
          <p:cNvPr id="6" name="Rectangular Callout 5"/>
          <p:cNvSpPr/>
          <p:nvPr/>
        </p:nvSpPr>
        <p:spPr>
          <a:xfrm>
            <a:off x="838201" y="1219200"/>
            <a:ext cx="6599582" cy="685799"/>
          </a:xfrm>
          <a:prstGeom prst="wedgeRectCallout">
            <a:avLst>
              <a:gd name="adj1" fmla="val -20833"/>
              <a:gd name="adj2" fmla="val 77973"/>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algn="ctr"/>
            <a:r>
              <a:rPr lang="en-US" dirty="0"/>
              <a:t>Change or End a Driver’s Assignment	</a:t>
            </a:r>
          </a:p>
        </p:txBody>
      </p:sp>
      <p:sp>
        <p:nvSpPr>
          <p:cNvPr id="3" name="Content Placeholder 2"/>
          <p:cNvSpPr>
            <a:spLocks noGrp="1"/>
          </p:cNvSpPr>
          <p:nvPr>
            <p:ph idx="1"/>
          </p:nvPr>
        </p:nvSpPr>
        <p:spPr>
          <a:xfrm>
            <a:off x="838199" y="1143001"/>
            <a:ext cx="6599583" cy="3505200"/>
          </a:xfrm>
        </p:spPr>
        <p:txBody>
          <a:bodyPr>
            <a:normAutofit/>
          </a:bodyPr>
          <a:lstStyle/>
          <a:p>
            <a:pPr>
              <a:spcBef>
                <a:spcPts val="0"/>
              </a:spcBef>
            </a:pPr>
            <a:r>
              <a:rPr lang="en-US" sz="2000" b="0" dirty="0"/>
              <a:t>Existing driver assignments are identified using</a:t>
            </a:r>
          </a:p>
          <a:p>
            <a:pPr>
              <a:spcBef>
                <a:spcPts val="0"/>
              </a:spcBef>
            </a:pPr>
            <a:r>
              <a:rPr lang="en-US" sz="2000" b="0" dirty="0"/>
              <a:t>the Assignment Number.</a:t>
            </a:r>
          </a:p>
          <a:p>
            <a:pPr algn="ctr"/>
            <a:endParaRPr lang="en-US" sz="2400" b="0" dirty="0"/>
          </a:p>
          <a:p>
            <a:pPr algn="ctr"/>
            <a:endParaRPr lang="en-US" sz="2400" b="0" dirty="0"/>
          </a:p>
          <a:p>
            <a:pPr algn="ctr"/>
            <a:br>
              <a:rPr lang="en-US" sz="2400" b="0" dirty="0"/>
            </a:br>
            <a:endParaRPr lang="en-US" sz="2400" b="0" dirty="0"/>
          </a:p>
          <a:p>
            <a:endParaRPr lang="en-US" sz="2000" b="0" dirty="0"/>
          </a:p>
          <a:p>
            <a:r>
              <a:rPr lang="en-US" sz="2000" b="0" dirty="0"/>
              <a:t>Fleet Managers will then select “Change Assignment”.</a:t>
            </a:r>
          </a:p>
          <a:p>
            <a:pPr algn="ctr"/>
            <a:endParaRPr lang="en-US" sz="2400" b="0" dirty="0"/>
          </a:p>
          <a:p>
            <a:pPr algn="ctr"/>
            <a:endParaRPr lang="en-US" sz="2400" b="0" dirty="0"/>
          </a:p>
        </p:txBody>
      </p:sp>
    </p:spTree>
    <p:extLst>
      <p:ext uri="{BB962C8B-B14F-4D97-AF65-F5344CB8AC3E}">
        <p14:creationId xmlns:p14="http://schemas.microsoft.com/office/powerpoint/2010/main" val="5174286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62000" y="2413783"/>
            <a:ext cx="6215597" cy="2200349"/>
          </a:xfrm>
          <a:prstGeom prst="rect">
            <a:avLst/>
          </a:prstGeom>
          <a:ln>
            <a:noFill/>
          </a:ln>
          <a:effectLst>
            <a:outerShdw blurRad="190500" algn="tl" rotWithShape="0">
              <a:srgbClr val="000000">
                <a:alpha val="70000"/>
              </a:srgbClr>
            </a:outerShdw>
          </a:effectLst>
        </p:spPr>
      </p:pic>
      <p:sp>
        <p:nvSpPr>
          <p:cNvPr id="8" name="Rectangular Callout 7"/>
          <p:cNvSpPr/>
          <p:nvPr/>
        </p:nvSpPr>
        <p:spPr>
          <a:xfrm>
            <a:off x="706905" y="1362842"/>
            <a:ext cx="5998695" cy="910874"/>
          </a:xfrm>
          <a:prstGeom prst="wedgeRectCallout">
            <a:avLst>
              <a:gd name="adj1" fmla="val -20833"/>
              <a:gd name="adj2" fmla="val 77973"/>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algn="ctr"/>
            <a:r>
              <a:rPr lang="en-US" dirty="0"/>
              <a:t>Change or End a Driver’s Assignment	</a:t>
            </a:r>
          </a:p>
        </p:txBody>
      </p:sp>
      <p:sp>
        <p:nvSpPr>
          <p:cNvPr id="3" name="Content Placeholder 2"/>
          <p:cNvSpPr>
            <a:spLocks noGrp="1"/>
          </p:cNvSpPr>
          <p:nvPr>
            <p:ph idx="1"/>
          </p:nvPr>
        </p:nvSpPr>
        <p:spPr>
          <a:xfrm>
            <a:off x="762000" y="1362842"/>
            <a:ext cx="5882148" cy="910874"/>
          </a:xfrm>
        </p:spPr>
        <p:txBody>
          <a:bodyPr>
            <a:normAutofit/>
          </a:bodyPr>
          <a:lstStyle/>
          <a:p>
            <a:r>
              <a:rPr lang="en-US" sz="2000" b="0" dirty="0"/>
              <a:t>The End Date will be applied and the record can be</a:t>
            </a:r>
          </a:p>
          <a:p>
            <a:r>
              <a:rPr lang="en-US" sz="2000" b="0" dirty="0"/>
              <a:t>“Saved” and confirmed.</a:t>
            </a:r>
          </a:p>
          <a:p>
            <a:endParaRPr lang="en-US" sz="2400" b="0" dirty="0"/>
          </a:p>
          <a:p>
            <a:endParaRPr lang="en-US" sz="2400" b="0" dirty="0"/>
          </a:p>
          <a:p>
            <a:endParaRPr lang="en-US" sz="2400" b="0" dirty="0"/>
          </a:p>
          <a:p>
            <a:endParaRPr lang="en-US" sz="2400" b="0" dirty="0"/>
          </a:p>
          <a:p>
            <a:endParaRPr lang="en-US" sz="2400" b="0" dirty="0"/>
          </a:p>
          <a:p>
            <a:endParaRPr lang="en-US" sz="2400" b="0" dirty="0"/>
          </a:p>
        </p:txBody>
      </p:sp>
      <p:pic>
        <p:nvPicPr>
          <p:cNvPr id="7" name="Picture 6"/>
          <p:cNvPicPr>
            <a:picLocks noChangeAspect="1"/>
          </p:cNvPicPr>
          <p:nvPr/>
        </p:nvPicPr>
        <p:blipFill>
          <a:blip r:embed="rId4"/>
          <a:stretch>
            <a:fillRect/>
          </a:stretch>
        </p:blipFill>
        <p:spPr>
          <a:xfrm>
            <a:off x="5990781" y="4231938"/>
            <a:ext cx="2657919" cy="1676400"/>
          </a:xfrm>
          <a:prstGeom prst="rect">
            <a:avLst/>
          </a:prstGeom>
          <a:ln>
            <a:noFill/>
          </a:ln>
          <a:effectLst>
            <a:outerShdw blurRad="190500" algn="tl" rotWithShape="0">
              <a:srgbClr val="000000">
                <a:alpha val="70000"/>
              </a:srgbClr>
            </a:outerShdw>
          </a:effectLst>
        </p:spPr>
      </p:pic>
      <p:pic>
        <p:nvPicPr>
          <p:cNvPr id="9" name="Picture 8" descr="Mustang &lt;strong&gt;Car&lt;/strong&gt; &lt;strong&gt;Clipart&lt;/strong&gt; Black And White | &lt;strong&gt;Clipart&lt;/strong&gt; Panda - Fre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 y="5000978"/>
            <a:ext cx="2617244" cy="1060721"/>
          </a:xfrm>
          <a:prstGeom prst="rect">
            <a:avLst/>
          </a:prstGeom>
        </p:spPr>
      </p:pic>
    </p:spTree>
    <p:extLst>
      <p:ext uri="{BB962C8B-B14F-4D97-AF65-F5344CB8AC3E}">
        <p14:creationId xmlns:p14="http://schemas.microsoft.com/office/powerpoint/2010/main" val="38434669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Deactivating an Equipment Record</a:t>
            </a:r>
          </a:p>
        </p:txBody>
      </p:sp>
      <p:sp>
        <p:nvSpPr>
          <p:cNvPr id="3" name="Content Placeholder 2"/>
          <p:cNvSpPr>
            <a:spLocks noGrp="1"/>
          </p:cNvSpPr>
          <p:nvPr>
            <p:ph idx="1"/>
          </p:nvPr>
        </p:nvSpPr>
        <p:spPr>
          <a:xfrm>
            <a:off x="609600" y="1447800"/>
            <a:ext cx="7772400" cy="4572000"/>
          </a:xfrm>
        </p:spPr>
        <p:txBody>
          <a:bodyPr/>
          <a:lstStyle/>
          <a:p>
            <a:r>
              <a:rPr lang="en-US" sz="2000" dirty="0"/>
              <a:t>Vehicle Equipment Records must be deactivated once the vehicle asset</a:t>
            </a:r>
          </a:p>
          <a:p>
            <a:r>
              <a:rPr lang="en-US" sz="2000" dirty="0"/>
              <a:t>has been disposed (sold or transferred).</a:t>
            </a:r>
          </a:p>
          <a:p>
            <a:endParaRPr lang="en-US" sz="2000" dirty="0"/>
          </a:p>
          <a:p>
            <a:r>
              <a:rPr lang="en-US" sz="2000" b="0" dirty="0"/>
              <a:t>Property Officers and Fleet Managers should </a:t>
            </a:r>
          </a:p>
          <a:p>
            <a:r>
              <a:rPr lang="en-US" sz="2000" b="0" dirty="0"/>
              <a:t>communicate regularly when setting up or disposing of</a:t>
            </a:r>
          </a:p>
          <a:p>
            <a:r>
              <a:rPr lang="en-US" sz="2000" b="0" dirty="0"/>
              <a:t>Asset and Vehicle Equipment Records. </a:t>
            </a:r>
          </a:p>
          <a:p>
            <a:endParaRPr lang="en-US" sz="2000" dirty="0"/>
          </a:p>
          <a:p>
            <a:r>
              <a:rPr lang="en-US" sz="2000" b="0" dirty="0"/>
              <a:t>It is important to have the same status for Asset and Equipment Records.</a:t>
            </a:r>
          </a:p>
          <a:p>
            <a:pPr lvl="1"/>
            <a:r>
              <a:rPr lang="en-US" sz="2000" dirty="0"/>
              <a:t>Uneven record statuses are considered a discrepancy and will not pass a vehicle audit.</a:t>
            </a:r>
          </a:p>
          <a:p>
            <a:endParaRPr lang="en-US" sz="2400" dirty="0"/>
          </a:p>
        </p:txBody>
      </p:sp>
      <p:pic>
        <p:nvPicPr>
          <p:cNvPr id="5" name="Picture 4" descr="PHP-MySQL : &lt;strong&gt;Delete&lt;/strong&gt; Multiple &lt;strong&gt;Records&lt;/strong&gt; from Multiple Tabl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1884">
            <a:off x="6624324" y="2142074"/>
            <a:ext cx="1813210" cy="1813210"/>
          </a:xfrm>
          <a:prstGeom prst="rect">
            <a:avLst/>
          </a:prstGeom>
        </p:spPr>
      </p:pic>
    </p:spTree>
    <p:extLst>
      <p:ext uri="{BB962C8B-B14F-4D97-AF65-F5344CB8AC3E}">
        <p14:creationId xmlns:p14="http://schemas.microsoft.com/office/powerpoint/2010/main" val="13353394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05000" y="2508712"/>
            <a:ext cx="5257800" cy="3450826"/>
          </a:xfrm>
          <a:prstGeom prst="rect">
            <a:avLst/>
          </a:prstGeom>
          <a:ln>
            <a:noFill/>
          </a:ln>
          <a:effectLst>
            <a:outerShdw blurRad="190500" algn="tl" rotWithShape="0">
              <a:srgbClr val="000000">
                <a:alpha val="70000"/>
              </a:srgbClr>
            </a:outerShdw>
          </a:effectLst>
        </p:spPr>
      </p:pic>
      <p:sp>
        <p:nvSpPr>
          <p:cNvPr id="6" name="Rectangular Callout 5"/>
          <p:cNvSpPr/>
          <p:nvPr/>
        </p:nvSpPr>
        <p:spPr>
          <a:xfrm>
            <a:off x="990601" y="1219200"/>
            <a:ext cx="4267200" cy="1060912"/>
          </a:xfrm>
          <a:prstGeom prst="wedgeRectCallout">
            <a:avLst>
              <a:gd name="adj1" fmla="val -20833"/>
              <a:gd name="adj2" fmla="val 77973"/>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a:t>Deactivating an Equipment Record</a:t>
            </a:r>
          </a:p>
        </p:txBody>
      </p:sp>
      <p:sp>
        <p:nvSpPr>
          <p:cNvPr id="3" name="Content Placeholder 2"/>
          <p:cNvSpPr>
            <a:spLocks noGrp="1"/>
          </p:cNvSpPr>
          <p:nvPr>
            <p:ph idx="1"/>
          </p:nvPr>
        </p:nvSpPr>
        <p:spPr>
          <a:xfrm>
            <a:off x="990600" y="1225826"/>
            <a:ext cx="4628321" cy="1213312"/>
          </a:xfrm>
        </p:spPr>
        <p:txBody>
          <a:bodyPr/>
          <a:lstStyle/>
          <a:p>
            <a:r>
              <a:rPr lang="en-US" sz="2000" b="0" dirty="0"/>
              <a:t>Equipment records are deactivated</a:t>
            </a:r>
          </a:p>
          <a:p>
            <a:r>
              <a:rPr lang="en-US" sz="2000" b="0" dirty="0"/>
              <a:t>via transaction </a:t>
            </a:r>
            <a:r>
              <a:rPr lang="en-US" sz="2000" dirty="0"/>
              <a:t>IE02.</a:t>
            </a:r>
          </a:p>
          <a:p>
            <a:endParaRPr lang="en-US" sz="2400" dirty="0"/>
          </a:p>
        </p:txBody>
      </p:sp>
    </p:spTree>
    <p:extLst>
      <p:ext uri="{BB962C8B-B14F-4D97-AF65-F5344CB8AC3E}">
        <p14:creationId xmlns:p14="http://schemas.microsoft.com/office/powerpoint/2010/main" val="33785527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57200" y="1143000"/>
            <a:ext cx="8153400" cy="1066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Exercise 9</a:t>
            </a:r>
            <a:endParaRPr lang="en-US" sz="3200" dirty="0">
              <a:solidFill>
                <a:schemeClr val="tx2">
                  <a:lumMod val="60000"/>
                  <a:lumOff val="40000"/>
                </a:schemeClr>
              </a:solidFill>
            </a:endParaRPr>
          </a:p>
        </p:txBody>
      </p:sp>
      <p:sp>
        <p:nvSpPr>
          <p:cNvPr id="4" name="TextBox 3"/>
          <p:cNvSpPr txBox="1"/>
          <p:nvPr/>
        </p:nvSpPr>
        <p:spPr>
          <a:xfrm>
            <a:off x="533400" y="1143000"/>
            <a:ext cx="8077200" cy="2369880"/>
          </a:xfrm>
          <a:prstGeom prst="rect">
            <a:avLst/>
          </a:prstGeom>
          <a:noFill/>
        </p:spPr>
        <p:txBody>
          <a:bodyPr wrap="square" rtlCol="0">
            <a:spAutoFit/>
          </a:bodyPr>
          <a:lstStyle/>
          <a:p>
            <a:r>
              <a:rPr lang="en-US" sz="3600" b="1" dirty="0">
                <a:solidFill>
                  <a:schemeClr val="accent1">
                    <a:lumMod val="50000"/>
                  </a:schemeClr>
                </a:solidFill>
              </a:rPr>
              <a:t>Deactivate Equipment Record</a:t>
            </a:r>
          </a:p>
          <a:p>
            <a:endParaRPr lang="en-US" sz="3200" b="1" dirty="0">
              <a:solidFill>
                <a:schemeClr val="accent1">
                  <a:lumMod val="50000"/>
                </a:schemeClr>
              </a:solidFill>
              <a:latin typeface="Calibri" panose="020F0502020204030204" pitchFamily="34" charset="0"/>
              <a:cs typeface="Times New Roman" panose="02020603050405020304" pitchFamily="18" charset="0"/>
            </a:endParaRPr>
          </a:p>
          <a:p>
            <a:endParaRPr lang="en-US" sz="3200" b="1" dirty="0">
              <a:solidFill>
                <a:schemeClr val="accent1">
                  <a:lumMod val="50000"/>
                </a:schemeClr>
              </a:solidFill>
            </a:endParaRPr>
          </a:p>
          <a:p>
            <a:r>
              <a:rPr lang="en-US" sz="2400" b="1" dirty="0">
                <a:solidFill>
                  <a:schemeClr val="accent1">
                    <a:lumMod val="50000"/>
                  </a:schemeClr>
                </a:solidFill>
              </a:rPr>
              <a:t>Scenario Objective</a:t>
            </a:r>
            <a:r>
              <a:rPr lang="en-US" sz="2400" dirty="0">
                <a:solidFill>
                  <a:schemeClr val="accent1">
                    <a:lumMod val="50000"/>
                  </a:schemeClr>
                </a:solidFill>
              </a:rPr>
              <a:t>: The vehicle was wrecked, and it needs to be deactivated.</a:t>
            </a:r>
          </a:p>
        </p:txBody>
      </p:sp>
      <p:pic>
        <p:nvPicPr>
          <p:cNvPr id="6" name="Picture 5" descr="Developing a Research Agenda for Educational Games an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4038600"/>
            <a:ext cx="1657350" cy="2209800"/>
          </a:xfrm>
          <a:prstGeom prst="rect">
            <a:avLst/>
          </a:prstGeom>
        </p:spPr>
      </p:pic>
    </p:spTree>
    <p:extLst>
      <p:ext uri="{BB962C8B-B14F-4D97-AF65-F5344CB8AC3E}">
        <p14:creationId xmlns:p14="http://schemas.microsoft.com/office/powerpoint/2010/main" val="26293205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fe of an Educator: Top 10 &lt;strong&gt;questions&lt;/strong&gt; to ask yourself in 20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4756" y="1351756"/>
            <a:ext cx="4154488" cy="4154488"/>
          </a:xfrm>
        </p:spPr>
      </p:pic>
      <p:sp>
        <p:nvSpPr>
          <p:cNvPr id="3" name="Title 2"/>
          <p:cNvSpPr>
            <a:spLocks noGrp="1"/>
          </p:cNvSpPr>
          <p:nvPr>
            <p:ph type="title"/>
          </p:nvPr>
        </p:nvSpPr>
        <p:spPr/>
        <p:txBody>
          <a:bodyPr/>
          <a:lstStyle/>
          <a:p>
            <a:r>
              <a:rPr lang="en-US" dirty="0"/>
              <a:t>Questions?</a:t>
            </a:r>
          </a:p>
        </p:txBody>
      </p:sp>
      <p:sp>
        <p:nvSpPr>
          <p:cNvPr id="5" name="Rectangle 4"/>
          <p:cNvSpPr/>
          <p:nvPr/>
        </p:nvSpPr>
        <p:spPr>
          <a:xfrm>
            <a:off x="685800" y="5257800"/>
            <a:ext cx="8077200" cy="461665"/>
          </a:xfrm>
          <a:prstGeom prst="rect">
            <a:avLst/>
          </a:prstGeom>
        </p:spPr>
        <p:txBody>
          <a:bodyPr wrap="square">
            <a:spAutoFit/>
          </a:bodyPr>
          <a:lstStyle/>
          <a:p>
            <a:r>
              <a:rPr lang="en-US" sz="2400" dirty="0">
                <a:solidFill>
                  <a:srgbClr val="1F497D"/>
                </a:solidFill>
                <a:cs typeface="Arial" pitchFamily="34" charset="0"/>
              </a:rPr>
              <a:t>Contact the MASH Help Desk for guidance at </a:t>
            </a:r>
            <a:r>
              <a:rPr lang="en-US" sz="2400" dirty="0">
                <a:solidFill>
                  <a:srgbClr val="1F497D"/>
                </a:solidFill>
                <a:cs typeface="Arial" pitchFamily="34" charset="0"/>
                <a:hlinkClick r:id="rId3"/>
              </a:rPr>
              <a:t>mash@dfa.ms.gov</a:t>
            </a:r>
            <a:endParaRPr lang="en-US" sz="2400" dirty="0">
              <a:solidFill>
                <a:srgbClr val="1F497D"/>
              </a:solidFill>
              <a:cs typeface="Arial" pitchFamily="34" charset="0"/>
            </a:endParaRPr>
          </a:p>
        </p:txBody>
      </p:sp>
    </p:spTree>
    <p:extLst>
      <p:ext uri="{BB962C8B-B14F-4D97-AF65-F5344CB8AC3E}">
        <p14:creationId xmlns:p14="http://schemas.microsoft.com/office/powerpoint/2010/main" val="2205515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600200"/>
            <a:ext cx="7696200" cy="2362200"/>
          </a:xfrm>
        </p:spPr>
        <p:txBody>
          <a:bodyPr/>
          <a:lstStyle/>
          <a:p>
            <a:pPr>
              <a:spcBef>
                <a:spcPts val="0"/>
              </a:spcBef>
            </a:pPr>
            <a:r>
              <a:rPr lang="en-US" sz="2800" b="0" dirty="0">
                <a:ea typeface="+mj-ea"/>
                <a:cs typeface="Arial" pitchFamily="34" charset="0"/>
              </a:rPr>
              <a:t>The department or agency shall maintain proper</a:t>
            </a:r>
          </a:p>
          <a:p>
            <a:pPr>
              <a:spcBef>
                <a:spcPts val="0"/>
              </a:spcBef>
            </a:pPr>
            <a:r>
              <a:rPr lang="en-US" sz="2800" b="0" dirty="0">
                <a:ea typeface="+mj-ea"/>
                <a:cs typeface="Arial" pitchFamily="34" charset="0"/>
              </a:rPr>
              <a:t>purchasing documentation which provides the </a:t>
            </a:r>
          </a:p>
          <a:p>
            <a:pPr>
              <a:spcBef>
                <a:spcPts val="0"/>
              </a:spcBef>
            </a:pPr>
            <a:r>
              <a:rPr lang="en-US" sz="2800" b="0" dirty="0">
                <a:ea typeface="+mj-ea"/>
                <a:cs typeface="Arial" pitchFamily="34" charset="0"/>
              </a:rPr>
              <a:t>intended use of the vehicle and the basis for</a:t>
            </a:r>
          </a:p>
          <a:p>
            <a:pPr>
              <a:spcBef>
                <a:spcPts val="0"/>
              </a:spcBef>
            </a:pPr>
            <a:r>
              <a:rPr lang="en-US" sz="2800" b="0" dirty="0">
                <a:ea typeface="+mj-ea"/>
                <a:cs typeface="Arial" pitchFamily="34" charset="0"/>
              </a:rPr>
              <a:t>choosing the vehicle.</a:t>
            </a:r>
          </a:p>
        </p:txBody>
      </p:sp>
      <p:sp>
        <p:nvSpPr>
          <p:cNvPr id="3" name="Title 2"/>
          <p:cNvSpPr>
            <a:spLocks noGrp="1"/>
          </p:cNvSpPr>
          <p:nvPr>
            <p:ph type="title"/>
          </p:nvPr>
        </p:nvSpPr>
        <p:spPr/>
        <p:txBody>
          <a:bodyPr>
            <a:noAutofit/>
          </a:bodyPr>
          <a:lstStyle/>
          <a:p>
            <a:pPr algn="ctr"/>
            <a:r>
              <a:rPr lang="en-US" sz="2800" dirty="0"/>
              <a:t>Purchasing State-Owned Vehicles: </a:t>
            </a:r>
            <a:br>
              <a:rPr lang="en-US" sz="2800" dirty="0"/>
            </a:br>
            <a:r>
              <a:rPr lang="en-US" sz="2800" dirty="0"/>
              <a:t>Vehicle Purchase Records </a:t>
            </a:r>
          </a:p>
        </p:txBody>
      </p:sp>
      <p:pic>
        <p:nvPicPr>
          <p:cNvPr id="6" name="Picture 5" descr="Free vector graphic: Notebook, Diary, Open, Blank - Fre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20012">
            <a:off x="5274516" y="3681831"/>
            <a:ext cx="2423770" cy="2366963"/>
          </a:xfrm>
          <a:prstGeom prst="rect">
            <a:avLst/>
          </a:prstGeom>
        </p:spPr>
      </p:pic>
    </p:spTree>
    <p:extLst>
      <p:ext uri="{BB962C8B-B14F-4D97-AF65-F5344CB8AC3E}">
        <p14:creationId xmlns:p14="http://schemas.microsoft.com/office/powerpoint/2010/main" val="3208025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153400" cy="3886200"/>
          </a:xfrm>
        </p:spPr>
        <p:txBody>
          <a:bodyPr/>
          <a:lstStyle/>
          <a:p>
            <a:r>
              <a:rPr lang="en-US" sz="2000" dirty="0">
                <a:ea typeface="+mj-ea"/>
                <a:cs typeface="Arial" pitchFamily="34" charset="0"/>
              </a:rPr>
              <a:t>Vehicles should be titled as: </a:t>
            </a:r>
          </a:p>
          <a:p>
            <a:pPr lvl="1"/>
            <a:r>
              <a:rPr lang="en-US" sz="2000" dirty="0">
                <a:ea typeface="+mj-ea"/>
                <a:cs typeface="Arial" pitchFamily="34" charset="0"/>
              </a:rPr>
              <a:t>State of Mississippi/Department of Finance </a:t>
            </a:r>
            <a:br>
              <a:rPr lang="en-US" sz="2000" dirty="0">
                <a:ea typeface="+mj-ea"/>
                <a:cs typeface="Arial" pitchFamily="34" charset="0"/>
              </a:rPr>
            </a:br>
            <a:r>
              <a:rPr lang="en-US" sz="2000" dirty="0">
                <a:ea typeface="+mj-ea"/>
                <a:cs typeface="Arial" pitchFamily="34" charset="0"/>
              </a:rPr>
              <a:t>and Administration – Agency Number </a:t>
            </a:r>
            <a:br>
              <a:rPr lang="en-US" sz="2000" dirty="0">
                <a:ea typeface="+mj-ea"/>
                <a:cs typeface="Arial" pitchFamily="34" charset="0"/>
              </a:rPr>
            </a:br>
            <a:endParaRPr lang="en-US" sz="2000" dirty="0">
              <a:ea typeface="+mj-ea"/>
              <a:cs typeface="Arial" pitchFamily="34" charset="0"/>
            </a:endParaRPr>
          </a:p>
          <a:p>
            <a:pPr lvl="2"/>
            <a:r>
              <a:rPr lang="en-US" sz="2000" dirty="0">
                <a:ea typeface="+mj-ea"/>
                <a:cs typeface="Arial" pitchFamily="34" charset="0"/>
              </a:rPr>
              <a:t>See Appendix H of the Fleet Manual</a:t>
            </a:r>
          </a:p>
          <a:p>
            <a:pPr lvl="2"/>
            <a:endParaRPr lang="en-US" sz="2000" dirty="0">
              <a:ea typeface="+mj-ea"/>
              <a:cs typeface="Arial" pitchFamily="34" charset="0"/>
            </a:endParaRPr>
          </a:p>
          <a:p>
            <a:pPr lvl="2"/>
            <a:r>
              <a:rPr lang="en-US" sz="2000" dirty="0">
                <a:ea typeface="+mj-ea"/>
                <a:cs typeface="Arial" pitchFamily="34" charset="0"/>
              </a:rPr>
              <a:t>The Title Application shall reflect the requesting agency’s </a:t>
            </a:r>
            <a:br>
              <a:rPr lang="en-US" sz="2000" dirty="0">
                <a:ea typeface="+mj-ea"/>
                <a:cs typeface="Arial" pitchFamily="34" charset="0"/>
              </a:rPr>
            </a:br>
            <a:r>
              <a:rPr lang="en-US" sz="2000" dirty="0">
                <a:ea typeface="+mj-ea"/>
                <a:cs typeface="Arial" pitchFamily="34" charset="0"/>
              </a:rPr>
              <a:t>current address as the mailing address on the title. The title should be kept on file at the agency.</a:t>
            </a:r>
          </a:p>
        </p:txBody>
      </p:sp>
      <p:sp>
        <p:nvSpPr>
          <p:cNvPr id="3" name="Title 2"/>
          <p:cNvSpPr>
            <a:spLocks noGrp="1"/>
          </p:cNvSpPr>
          <p:nvPr>
            <p:ph type="title"/>
          </p:nvPr>
        </p:nvSpPr>
        <p:spPr/>
        <p:txBody>
          <a:bodyPr>
            <a:noAutofit/>
          </a:bodyPr>
          <a:lstStyle/>
          <a:p>
            <a:pPr algn="ctr"/>
            <a:r>
              <a:rPr lang="en-US" sz="2800" dirty="0"/>
              <a:t>Purchasing State-Owned Vehicles: </a:t>
            </a:r>
            <a:br>
              <a:rPr lang="en-US" sz="2800" dirty="0"/>
            </a:br>
            <a:r>
              <a:rPr lang="en-US" sz="2800" dirty="0"/>
              <a:t>Title Process </a:t>
            </a:r>
          </a:p>
        </p:txBody>
      </p:sp>
      <p:pic>
        <p:nvPicPr>
          <p:cNvPr id="5" name="Picture 4" descr="&lt;strong&gt;Car&lt;/strong&gt; &lt;strong&gt;Title&lt;/strong&gt; – Free Icons: Easy to Download and U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678735"/>
            <a:ext cx="3144981" cy="3144981"/>
          </a:xfrm>
          <a:prstGeom prst="rect">
            <a:avLst/>
          </a:prstGeom>
        </p:spPr>
      </p:pic>
    </p:spTree>
    <p:extLst>
      <p:ext uri="{BB962C8B-B14F-4D97-AF65-F5344CB8AC3E}">
        <p14:creationId xmlns:p14="http://schemas.microsoft.com/office/powerpoint/2010/main" val="471150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3948" y="1066800"/>
            <a:ext cx="8153400" cy="4800599"/>
          </a:xfrm>
        </p:spPr>
        <p:txBody>
          <a:bodyPr/>
          <a:lstStyle/>
          <a:p>
            <a:r>
              <a:rPr lang="en-US" sz="2000" dirty="0">
                <a:ea typeface="+mj-ea"/>
                <a:cs typeface="Arial" pitchFamily="34" charset="0"/>
              </a:rPr>
              <a:t>State Vehicles should have:</a:t>
            </a:r>
            <a:br>
              <a:rPr lang="en-US" sz="2000" dirty="0">
                <a:ea typeface="+mj-ea"/>
                <a:cs typeface="Arial" pitchFamily="34" charset="0"/>
              </a:rPr>
            </a:br>
            <a:endParaRPr lang="en-US" sz="2000" dirty="0">
              <a:ea typeface="+mj-ea"/>
              <a:cs typeface="Arial" pitchFamily="34" charset="0"/>
            </a:endParaRPr>
          </a:p>
          <a:p>
            <a:pPr marL="457200" lvl="1" indent="0">
              <a:buNone/>
            </a:pPr>
            <a:r>
              <a:rPr lang="en-US" sz="1800" b="1" dirty="0">
                <a:ea typeface="+mj-ea"/>
                <a:cs typeface="Arial" pitchFamily="34" charset="0"/>
              </a:rPr>
              <a:t>Permanent Decal </a:t>
            </a:r>
          </a:p>
          <a:p>
            <a:pPr marL="457200" lvl="1" indent="0">
              <a:buNone/>
            </a:pPr>
            <a:r>
              <a:rPr lang="en-US" sz="1800" dirty="0">
                <a:ea typeface="+mj-ea"/>
                <a:cs typeface="Arial" pitchFamily="34" charset="0"/>
              </a:rPr>
              <a:t>or </a:t>
            </a:r>
            <a:endParaRPr lang="en-US" sz="1800" b="1" dirty="0">
              <a:ea typeface="+mj-ea"/>
              <a:cs typeface="Arial" pitchFamily="34" charset="0"/>
            </a:endParaRPr>
          </a:p>
          <a:p>
            <a:pPr marL="457200" lvl="1" indent="0">
              <a:buNone/>
            </a:pPr>
            <a:r>
              <a:rPr lang="en-US" sz="1800" b="1" dirty="0">
                <a:ea typeface="+mj-ea"/>
                <a:cs typeface="Arial" pitchFamily="34" charset="0"/>
              </a:rPr>
              <a:t>Agency name painted on the vehicle </a:t>
            </a:r>
          </a:p>
          <a:p>
            <a:pPr lvl="1"/>
            <a:r>
              <a:rPr lang="en-US" sz="1800" dirty="0">
                <a:ea typeface="+mj-ea"/>
                <a:cs typeface="Arial" pitchFamily="34" charset="0"/>
              </a:rPr>
              <a:t>On both sides in letters at least three (3) inches in height, and on the rear in letters not less than 1.50 inches in height.</a:t>
            </a:r>
            <a:br>
              <a:rPr lang="en-US" sz="1800" dirty="0">
                <a:ea typeface="+mj-ea"/>
                <a:cs typeface="Arial" pitchFamily="34" charset="0"/>
              </a:rPr>
            </a:br>
            <a:endParaRPr lang="en-US" sz="1800" dirty="0">
              <a:ea typeface="+mj-ea"/>
              <a:cs typeface="Arial" pitchFamily="34" charset="0"/>
            </a:endParaRPr>
          </a:p>
          <a:p>
            <a:pPr lvl="1"/>
            <a:r>
              <a:rPr lang="en-US" sz="1800" dirty="0">
                <a:ea typeface="+mj-ea"/>
                <a:cs typeface="Arial" pitchFamily="34" charset="0"/>
              </a:rPr>
              <a:t>Must be in a color that contrasts with </a:t>
            </a:r>
            <a:br>
              <a:rPr lang="en-US" sz="1800" dirty="0">
                <a:ea typeface="+mj-ea"/>
                <a:cs typeface="Arial" pitchFamily="34" charset="0"/>
              </a:rPr>
            </a:br>
            <a:r>
              <a:rPr lang="en-US" sz="1800" dirty="0">
                <a:ea typeface="+mj-ea"/>
                <a:cs typeface="Arial" pitchFamily="34" charset="0"/>
              </a:rPr>
              <a:t>the vehicle.</a:t>
            </a:r>
          </a:p>
          <a:p>
            <a:pPr lvl="3"/>
            <a:r>
              <a:rPr lang="en-US" sz="1800" dirty="0">
                <a:ea typeface="+mj-ea"/>
                <a:cs typeface="Arial" pitchFamily="34" charset="0"/>
              </a:rPr>
              <a:t>Refer to Section 25-1-87 of the </a:t>
            </a:r>
            <a:br>
              <a:rPr lang="en-US" sz="1800" dirty="0">
                <a:ea typeface="+mj-ea"/>
                <a:cs typeface="Arial" pitchFamily="34" charset="0"/>
              </a:rPr>
            </a:br>
            <a:r>
              <a:rPr lang="en-US" sz="1800" dirty="0">
                <a:ea typeface="+mj-ea"/>
                <a:cs typeface="Arial" pitchFamily="34" charset="0"/>
              </a:rPr>
              <a:t>MS Code.</a:t>
            </a:r>
          </a:p>
        </p:txBody>
      </p:sp>
      <p:sp>
        <p:nvSpPr>
          <p:cNvPr id="3" name="Title 2"/>
          <p:cNvSpPr>
            <a:spLocks noGrp="1"/>
          </p:cNvSpPr>
          <p:nvPr>
            <p:ph type="title"/>
          </p:nvPr>
        </p:nvSpPr>
        <p:spPr/>
        <p:txBody>
          <a:bodyPr>
            <a:noAutofit/>
          </a:bodyPr>
          <a:lstStyle/>
          <a:p>
            <a:pPr algn="ctr"/>
            <a:r>
              <a:rPr lang="en-US" sz="2800" dirty="0"/>
              <a:t>Purchasing State-Owned Vehicles: </a:t>
            </a:r>
            <a:br>
              <a:rPr lang="en-US" sz="2800" dirty="0"/>
            </a:br>
            <a:r>
              <a:rPr lang="en-US" sz="2800" dirty="0"/>
              <a:t>Marking of State-Owned Vehicles </a:t>
            </a: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727405" y="3695698"/>
            <a:ext cx="2895600" cy="2171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Oval 4"/>
          <p:cNvSpPr/>
          <p:nvPr/>
        </p:nvSpPr>
        <p:spPr>
          <a:xfrm>
            <a:off x="7315200" y="4572000"/>
            <a:ext cx="762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0300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2800" dirty="0"/>
              <a:t>Vehicle Use Policy:</a:t>
            </a:r>
            <a:br>
              <a:rPr lang="en-US" sz="2800" dirty="0"/>
            </a:br>
            <a:r>
              <a:rPr lang="en-US" sz="2800" dirty="0"/>
              <a:t>Vehicle Classification </a:t>
            </a:r>
          </a:p>
        </p:txBody>
      </p:sp>
      <p:graphicFrame>
        <p:nvGraphicFramePr>
          <p:cNvPr id="5" name="Diagram 4"/>
          <p:cNvGraphicFramePr/>
          <p:nvPr>
            <p:extLst>
              <p:ext uri="{D42A27DB-BD31-4B8C-83A1-F6EECF244321}">
                <p14:modId xmlns:p14="http://schemas.microsoft.com/office/powerpoint/2010/main" val="209314664"/>
              </p:ext>
            </p:extLst>
          </p:nvPr>
        </p:nvGraphicFramePr>
        <p:xfrm>
          <a:off x="30480" y="1143000"/>
          <a:ext cx="888492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8025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610600" cy="4992129"/>
          </a:xfrm>
        </p:spPr>
        <p:txBody>
          <a:bodyPr/>
          <a:lstStyle/>
          <a:p>
            <a:pPr marL="571500" lvl="1" indent="-571500">
              <a:buFont typeface="Wingdings" panose="05000000000000000000" pitchFamily="2" charset="2"/>
              <a:buChar char="Ø"/>
            </a:pPr>
            <a:r>
              <a:rPr lang="en-US" sz="2000" dirty="0">
                <a:solidFill>
                  <a:schemeClr val="accent1">
                    <a:lumMod val="75000"/>
                  </a:schemeClr>
                </a:solidFill>
              </a:rPr>
              <a:t>All vehicles with an assignment type of ‘Commute’ are required to have a valid driver’s assignment.</a:t>
            </a:r>
          </a:p>
          <a:p>
            <a:pPr marL="571500" lvl="1" indent="-571500">
              <a:buFont typeface="Wingdings" panose="05000000000000000000" pitchFamily="2" charset="2"/>
              <a:buChar char="Ø"/>
            </a:pPr>
            <a:r>
              <a:rPr lang="en-US" sz="2000" dirty="0">
                <a:solidFill>
                  <a:schemeClr val="accent1">
                    <a:lumMod val="75000"/>
                  </a:schemeClr>
                </a:solidFill>
              </a:rPr>
              <a:t>Agency driver assignments must be entered into MAGIC and approved by BFM.</a:t>
            </a:r>
          </a:p>
          <a:p>
            <a:pPr marL="571500" lvl="1" indent="-571500">
              <a:buFont typeface="Wingdings" panose="05000000000000000000" pitchFamily="2" charset="2"/>
              <a:buChar char="Ø"/>
            </a:pPr>
            <a:r>
              <a:rPr lang="en-US" sz="2000" dirty="0">
                <a:solidFill>
                  <a:schemeClr val="accent1">
                    <a:lumMod val="75000"/>
                  </a:schemeClr>
                </a:solidFill>
              </a:rPr>
              <a:t>Commute Driver Assignments require submission of Commuter Authorization Form, Commuter Mileage Calculator form and the last three (3) months trips log to BFM for approval of commute driving assignment. If this is a new assignment, submit an estimated mileage total.</a:t>
            </a:r>
          </a:p>
          <a:p>
            <a:pPr marL="571500" lvl="1" indent="-571500">
              <a:buFont typeface="Wingdings" panose="05000000000000000000" pitchFamily="2" charset="2"/>
              <a:buChar char="Ø"/>
            </a:pPr>
            <a:r>
              <a:rPr lang="en-US" sz="2000" dirty="0">
                <a:solidFill>
                  <a:schemeClr val="accent1">
                    <a:lumMod val="75000"/>
                  </a:schemeClr>
                </a:solidFill>
              </a:rPr>
              <a:t>Driver assignments are valid for a period of one year.</a:t>
            </a:r>
          </a:p>
        </p:txBody>
      </p:sp>
      <p:sp>
        <p:nvSpPr>
          <p:cNvPr id="3" name="Title 2"/>
          <p:cNvSpPr>
            <a:spLocks noGrp="1"/>
          </p:cNvSpPr>
          <p:nvPr>
            <p:ph type="title"/>
          </p:nvPr>
        </p:nvSpPr>
        <p:spPr>
          <a:xfrm>
            <a:off x="457200" y="152400"/>
            <a:ext cx="8153400" cy="722871"/>
          </a:xfrm>
        </p:spPr>
        <p:txBody>
          <a:bodyPr/>
          <a:lstStyle/>
          <a:p>
            <a:r>
              <a:rPr lang="en-US" dirty="0"/>
              <a:t>Driver Assignments</a:t>
            </a:r>
          </a:p>
        </p:txBody>
      </p:sp>
      <p:sp>
        <p:nvSpPr>
          <p:cNvPr id="5" name="Rectangle 4"/>
          <p:cNvSpPr/>
          <p:nvPr/>
        </p:nvSpPr>
        <p:spPr>
          <a:xfrm rot="20170215">
            <a:off x="6293907" y="3952797"/>
            <a:ext cx="609600" cy="3776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3124200"/>
            <a:ext cx="3276600" cy="3276600"/>
          </a:xfrm>
          <a:prstGeom prst="rect">
            <a:avLst/>
          </a:prstGeom>
        </p:spPr>
      </p:pic>
      <p:sp>
        <p:nvSpPr>
          <p:cNvPr id="6" name="TextBox 5"/>
          <p:cNvSpPr txBox="1"/>
          <p:nvPr/>
        </p:nvSpPr>
        <p:spPr>
          <a:xfrm rot="20136177">
            <a:off x="6247002" y="3960959"/>
            <a:ext cx="703411" cy="361344"/>
          </a:xfrm>
          <a:prstGeom prst="rect">
            <a:avLst/>
          </a:prstGeom>
          <a:solidFill>
            <a:schemeClr val="tx2"/>
          </a:solidFill>
        </p:spPr>
        <p:txBody>
          <a:bodyPr wrap="square" rtlCol="0">
            <a:spAutoFit/>
          </a:bodyPr>
          <a:lstStyle/>
          <a:p>
            <a:endParaRPr lang="en-US" dirty="0"/>
          </a:p>
        </p:txBody>
      </p:sp>
    </p:spTree>
    <p:extLst>
      <p:ext uri="{BB962C8B-B14F-4D97-AF65-F5344CB8AC3E}">
        <p14:creationId xmlns:p14="http://schemas.microsoft.com/office/powerpoint/2010/main" val="122455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E383BEC8-2A19-9117-1D01-4ECD5724ADA6}"/>
              </a:ext>
            </a:extLst>
          </p:cNvPr>
          <p:cNvPicPr>
            <a:picLocks noGrp="1" noChangeAspect="1"/>
          </p:cNvPicPr>
          <p:nvPr>
            <p:ph sz="half" idx="1"/>
          </p:nvPr>
        </p:nvPicPr>
        <p:blipFill>
          <a:blip r:embed="rId2"/>
          <a:stretch>
            <a:fillRect/>
          </a:stretch>
        </p:blipFill>
        <p:spPr>
          <a:xfrm>
            <a:off x="457200" y="1692465"/>
            <a:ext cx="4038600" cy="3884232"/>
          </a:xfrm>
        </p:spPr>
      </p:pic>
      <p:pic>
        <p:nvPicPr>
          <p:cNvPr id="9" name="Content Placeholder 8">
            <a:extLst>
              <a:ext uri="{FF2B5EF4-FFF2-40B4-BE49-F238E27FC236}">
                <a16:creationId xmlns:a16="http://schemas.microsoft.com/office/drawing/2014/main" id="{B553512D-1DB7-BB11-EDDA-09FC9BC257BD}"/>
              </a:ext>
            </a:extLst>
          </p:cNvPr>
          <p:cNvPicPr>
            <a:picLocks noGrp="1" noChangeAspect="1"/>
          </p:cNvPicPr>
          <p:nvPr>
            <p:ph sz="half" idx="2"/>
          </p:nvPr>
        </p:nvPicPr>
        <p:blipFill>
          <a:blip r:embed="rId3"/>
          <a:stretch>
            <a:fillRect/>
          </a:stretch>
        </p:blipFill>
        <p:spPr>
          <a:xfrm>
            <a:off x="4648200" y="1716247"/>
            <a:ext cx="4038600" cy="3836669"/>
          </a:xfrm>
          <a:noFill/>
        </p:spPr>
      </p:pic>
      <p:sp>
        <p:nvSpPr>
          <p:cNvPr id="3" name="Title 2">
            <a:extLst>
              <a:ext uri="{FF2B5EF4-FFF2-40B4-BE49-F238E27FC236}">
                <a16:creationId xmlns:a16="http://schemas.microsoft.com/office/drawing/2014/main" id="{E6DB6975-A2AF-B3F0-F1CA-8D5B879B7803}"/>
              </a:ext>
            </a:extLst>
          </p:cNvPr>
          <p:cNvSpPr>
            <a:spLocks noGrp="1"/>
          </p:cNvSpPr>
          <p:nvPr>
            <p:ph type="title"/>
          </p:nvPr>
        </p:nvSpPr>
        <p:spPr>
          <a:xfrm>
            <a:off x="457200" y="152400"/>
            <a:ext cx="8077200" cy="762000"/>
          </a:xfrm>
        </p:spPr>
        <p:txBody>
          <a:bodyPr anchor="ctr">
            <a:normAutofit fontScale="90000"/>
          </a:bodyPr>
          <a:lstStyle/>
          <a:p>
            <a:r>
              <a:rPr lang="en-US" dirty="0"/>
              <a:t>Commuter Mileage Calculator and Commuter Authorization Form</a:t>
            </a:r>
          </a:p>
        </p:txBody>
      </p:sp>
    </p:spTree>
    <p:extLst>
      <p:ext uri="{BB962C8B-B14F-4D97-AF65-F5344CB8AC3E}">
        <p14:creationId xmlns:p14="http://schemas.microsoft.com/office/powerpoint/2010/main" val="572319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1371600"/>
            <a:ext cx="6934200" cy="4114800"/>
          </a:xfrm>
        </p:spPr>
        <p:txBody>
          <a:bodyPr>
            <a:noAutofit/>
          </a:bodyPr>
          <a:lstStyle/>
          <a:p>
            <a:pPr marL="0" indent="0"/>
            <a:r>
              <a:rPr lang="en-US" sz="1800" dirty="0">
                <a:ea typeface="+mj-ea"/>
                <a:cs typeface="Arial" pitchFamily="34" charset="0"/>
              </a:rPr>
              <a:t>Authorized users include:</a:t>
            </a:r>
          </a:p>
          <a:p>
            <a:pPr lvl="1"/>
            <a:r>
              <a:rPr lang="en-US" sz="1800" dirty="0">
                <a:ea typeface="+mj-ea"/>
                <a:cs typeface="Arial" pitchFamily="34" charset="0"/>
              </a:rPr>
              <a:t>State employees</a:t>
            </a:r>
          </a:p>
          <a:p>
            <a:pPr lvl="1"/>
            <a:r>
              <a:rPr lang="en-US" sz="1800" dirty="0">
                <a:ea typeface="+mj-ea"/>
                <a:cs typeface="Arial" pitchFamily="34" charset="0"/>
              </a:rPr>
              <a:t>State contract workers</a:t>
            </a:r>
          </a:p>
          <a:p>
            <a:pPr lvl="1"/>
            <a:r>
              <a:rPr lang="en-US" sz="1800" dirty="0">
                <a:ea typeface="+mj-ea"/>
                <a:cs typeface="Arial" pitchFamily="34" charset="0"/>
              </a:rPr>
              <a:t>Elected and/or appointed officials </a:t>
            </a:r>
          </a:p>
          <a:p>
            <a:pPr lvl="1"/>
            <a:r>
              <a:rPr lang="en-US" sz="1800" dirty="0">
                <a:ea typeface="+mj-ea"/>
                <a:cs typeface="Arial" pitchFamily="34" charset="0"/>
              </a:rPr>
              <a:t>Independent contractors (where approved on a case by case   basis according to Section </a:t>
            </a:r>
            <a:r>
              <a:rPr lang="en-US" sz="1800" dirty="0">
                <a:cs typeface="Arial" pitchFamily="34" charset="0"/>
              </a:rPr>
              <a:t>5.201.04 of the Fleet Manual</a:t>
            </a:r>
            <a:r>
              <a:rPr lang="en-US" sz="1800" dirty="0">
                <a:ea typeface="+mj-ea"/>
                <a:cs typeface="Arial" pitchFamily="34" charset="0"/>
              </a:rPr>
              <a:t>)</a:t>
            </a:r>
            <a:br>
              <a:rPr lang="en-US" sz="1800" dirty="0">
                <a:ea typeface="+mj-ea"/>
                <a:cs typeface="Arial" pitchFamily="34" charset="0"/>
              </a:rPr>
            </a:br>
            <a:endParaRPr lang="en-US" sz="1800" dirty="0">
              <a:ea typeface="+mj-ea"/>
              <a:cs typeface="Arial" pitchFamily="34" charset="0"/>
            </a:endParaRPr>
          </a:p>
          <a:p>
            <a:pPr marL="0" indent="0"/>
            <a:r>
              <a:rPr lang="en-US" sz="1800" dirty="0">
                <a:ea typeface="+mj-ea"/>
                <a:cs typeface="Arial" pitchFamily="34" charset="0"/>
              </a:rPr>
              <a:t>Authorized users must:</a:t>
            </a:r>
          </a:p>
          <a:p>
            <a:pPr lvl="1"/>
            <a:r>
              <a:rPr lang="en-US" sz="1800" dirty="0">
                <a:ea typeface="+mj-ea"/>
                <a:cs typeface="Arial" pitchFamily="34" charset="0"/>
              </a:rPr>
              <a:t>Have a valid Mississippi Driver’s License</a:t>
            </a:r>
          </a:p>
          <a:p>
            <a:pPr lvl="1"/>
            <a:r>
              <a:rPr lang="en-US" sz="1800" dirty="0">
                <a:ea typeface="+mj-ea"/>
                <a:cs typeface="Arial" pitchFamily="34" charset="0"/>
              </a:rPr>
              <a:t>Have an acceptable driving record (see UA – 1 Form) </a:t>
            </a:r>
          </a:p>
          <a:p>
            <a:pPr lvl="1"/>
            <a:r>
              <a:rPr lang="en-US" sz="1800" dirty="0">
                <a:ea typeface="+mj-ea"/>
                <a:cs typeface="Arial" pitchFamily="34" charset="0"/>
              </a:rPr>
              <a:t>Be authorized by their agency to operate a state-owned vehicle</a:t>
            </a:r>
          </a:p>
          <a:p>
            <a:pPr lvl="1">
              <a:buFont typeface="Wingdings" pitchFamily="2" charset="2"/>
              <a:buChar char="Ø"/>
            </a:pPr>
            <a:endParaRPr lang="en-US" sz="1800" dirty="0">
              <a:ea typeface="+mj-ea"/>
              <a:cs typeface="Arial" pitchFamily="34" charset="0"/>
            </a:endParaRPr>
          </a:p>
          <a:p>
            <a:pPr marL="294894" lvl="1" indent="0">
              <a:buNone/>
            </a:pPr>
            <a:endParaRPr lang="en-US" sz="1350" b="1" dirty="0">
              <a:latin typeface="Arial" pitchFamily="34" charset="0"/>
              <a:cs typeface="Arial" pitchFamily="34" charset="0"/>
            </a:endParaRPr>
          </a:p>
        </p:txBody>
      </p:sp>
      <p:sp>
        <p:nvSpPr>
          <p:cNvPr id="3" name="Title 2"/>
          <p:cNvSpPr>
            <a:spLocks noGrp="1"/>
          </p:cNvSpPr>
          <p:nvPr>
            <p:ph type="title"/>
          </p:nvPr>
        </p:nvSpPr>
        <p:spPr/>
        <p:txBody>
          <a:bodyPr>
            <a:noAutofit/>
          </a:bodyPr>
          <a:lstStyle/>
          <a:p>
            <a:pPr algn="ctr"/>
            <a:r>
              <a:rPr lang="en-US" sz="2800" dirty="0"/>
              <a:t>Vehicle Use Policy: </a:t>
            </a:r>
            <a:br>
              <a:rPr lang="en-US" sz="2800" dirty="0"/>
            </a:br>
            <a:r>
              <a:rPr lang="en-US" sz="2800" dirty="0"/>
              <a:t>Operating a State-Owned Vehicle</a:t>
            </a:r>
          </a:p>
        </p:txBody>
      </p:sp>
      <p:pic>
        <p:nvPicPr>
          <p:cNvPr id="5" name="Picture 2" descr="C:\Documents and Settings\yt318259\Local Settings\Temporary Internet Files\Content.IE5\IBS5EJ63\MC90014071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343400"/>
            <a:ext cx="1972890" cy="1667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792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284" y="990600"/>
            <a:ext cx="8229600" cy="6477000"/>
          </a:xfrm>
        </p:spPr>
        <p:txBody>
          <a:bodyPr/>
          <a:lstStyle/>
          <a:p>
            <a:pPr marL="294894" lvl="1" indent="0">
              <a:spcBef>
                <a:spcPts val="0"/>
              </a:spcBef>
              <a:buNone/>
            </a:pPr>
            <a:endParaRPr lang="en-US" sz="2000" b="1" dirty="0">
              <a:ea typeface="+mj-ea"/>
              <a:cs typeface="Arial" pitchFamily="34" charset="0"/>
            </a:endParaRPr>
          </a:p>
          <a:p>
            <a:pPr marL="294894" lvl="1" indent="0">
              <a:spcBef>
                <a:spcPts val="0"/>
              </a:spcBef>
              <a:buNone/>
            </a:pPr>
            <a:r>
              <a:rPr lang="en-US" sz="2000" b="1" dirty="0">
                <a:ea typeface="+mj-ea"/>
                <a:cs typeface="Arial" pitchFamily="34" charset="0"/>
              </a:rPr>
              <a:t>Inappropriate activities or misuse include, but are not limited to:</a:t>
            </a:r>
          </a:p>
          <a:p>
            <a:pPr marL="294894" lvl="1" indent="0">
              <a:spcBef>
                <a:spcPts val="0"/>
              </a:spcBef>
              <a:buNone/>
            </a:pPr>
            <a:r>
              <a:rPr lang="en-US" sz="2000" b="1" dirty="0">
                <a:ea typeface="+mj-ea"/>
                <a:cs typeface="Arial" pitchFamily="34" charset="0"/>
              </a:rPr>
              <a:t> </a:t>
            </a:r>
          </a:p>
          <a:p>
            <a:pPr lvl="1">
              <a:spcBef>
                <a:spcPts val="0"/>
              </a:spcBef>
            </a:pPr>
            <a:r>
              <a:rPr lang="en-US" sz="1600" dirty="0">
                <a:ea typeface="+mj-ea"/>
                <a:cs typeface="Arial" pitchFamily="34" charset="0"/>
              </a:rPr>
              <a:t> </a:t>
            </a:r>
            <a:r>
              <a:rPr lang="en-US" sz="1800" dirty="0">
                <a:ea typeface="+mj-ea"/>
                <a:cs typeface="Arial" pitchFamily="34" charset="0"/>
              </a:rPr>
              <a:t>Improper vehicle assignment</a:t>
            </a:r>
            <a:br>
              <a:rPr lang="en-US" sz="1800" dirty="0">
                <a:ea typeface="+mj-ea"/>
                <a:cs typeface="Arial" pitchFamily="34" charset="0"/>
              </a:rPr>
            </a:br>
            <a:endParaRPr lang="en-US" sz="1800" dirty="0">
              <a:ea typeface="+mj-ea"/>
              <a:cs typeface="Arial" pitchFamily="34" charset="0"/>
            </a:endParaRPr>
          </a:p>
          <a:p>
            <a:pPr lvl="1">
              <a:spcBef>
                <a:spcPts val="0"/>
              </a:spcBef>
            </a:pPr>
            <a:r>
              <a:rPr lang="en-US" sz="1800" dirty="0">
                <a:ea typeface="+mj-ea"/>
                <a:cs typeface="Arial" pitchFamily="34" charset="0"/>
              </a:rPr>
              <a:t> Failure to report changes in driving status</a:t>
            </a:r>
            <a:br>
              <a:rPr lang="en-US" sz="1800" dirty="0">
                <a:ea typeface="+mj-ea"/>
                <a:cs typeface="Arial" pitchFamily="34" charset="0"/>
              </a:rPr>
            </a:br>
            <a:endParaRPr lang="en-US" sz="1800" dirty="0">
              <a:ea typeface="+mj-ea"/>
              <a:cs typeface="Arial" pitchFamily="34" charset="0"/>
            </a:endParaRPr>
          </a:p>
          <a:p>
            <a:pPr lvl="1">
              <a:spcBef>
                <a:spcPts val="0"/>
              </a:spcBef>
            </a:pPr>
            <a:r>
              <a:rPr lang="en-US" sz="1800" dirty="0">
                <a:ea typeface="+mj-ea"/>
                <a:cs typeface="Arial" pitchFamily="34" charset="0"/>
              </a:rPr>
              <a:t> Falsification of documents</a:t>
            </a:r>
            <a:br>
              <a:rPr lang="en-US" sz="1800" dirty="0">
                <a:ea typeface="+mj-ea"/>
                <a:cs typeface="Arial" pitchFamily="34" charset="0"/>
              </a:rPr>
            </a:br>
            <a:endParaRPr lang="en-US" sz="1800" dirty="0">
              <a:ea typeface="+mj-ea"/>
              <a:cs typeface="Arial" pitchFamily="34" charset="0"/>
            </a:endParaRPr>
          </a:p>
          <a:p>
            <a:pPr lvl="1">
              <a:spcBef>
                <a:spcPts val="0"/>
              </a:spcBef>
            </a:pPr>
            <a:r>
              <a:rPr lang="en-US" sz="1800" dirty="0">
                <a:ea typeface="+mj-ea"/>
                <a:cs typeface="Arial" pitchFamily="34" charset="0"/>
              </a:rPr>
              <a:t> Failure to comply with vehicle safety laws (ex: speeding and/or reckless driving)</a:t>
            </a:r>
            <a:br>
              <a:rPr lang="en-US" sz="1800" dirty="0">
                <a:ea typeface="+mj-ea"/>
                <a:cs typeface="Arial" pitchFamily="34" charset="0"/>
              </a:rPr>
            </a:br>
            <a:endParaRPr lang="en-US" sz="1800" dirty="0">
              <a:ea typeface="+mj-ea"/>
              <a:cs typeface="Arial" pitchFamily="34" charset="0"/>
            </a:endParaRPr>
          </a:p>
          <a:p>
            <a:pPr lvl="1">
              <a:spcBef>
                <a:spcPts val="0"/>
              </a:spcBef>
            </a:pPr>
            <a:r>
              <a:rPr lang="en-US" sz="1800" dirty="0">
                <a:ea typeface="+mj-ea"/>
                <a:cs typeface="Arial" pitchFamily="34" charset="0"/>
              </a:rPr>
              <a:t> Failure to take proper care of the vehicle</a:t>
            </a:r>
            <a:br>
              <a:rPr lang="en-US" sz="1800" dirty="0">
                <a:ea typeface="+mj-ea"/>
                <a:cs typeface="Arial" pitchFamily="34" charset="0"/>
              </a:rPr>
            </a:br>
            <a:endParaRPr lang="en-US" sz="1800" dirty="0">
              <a:ea typeface="+mj-ea"/>
              <a:cs typeface="Arial" pitchFamily="34" charset="0"/>
            </a:endParaRPr>
          </a:p>
          <a:p>
            <a:pPr lvl="1">
              <a:spcBef>
                <a:spcPts val="0"/>
              </a:spcBef>
            </a:pPr>
            <a:r>
              <a:rPr lang="en-US" sz="1800" dirty="0">
                <a:ea typeface="+mj-ea"/>
                <a:cs typeface="Arial" pitchFamily="34" charset="0"/>
              </a:rPr>
              <a:t> Failure to comply with any policy or procedure </a:t>
            </a:r>
            <a:br>
              <a:rPr lang="en-US" sz="1800" dirty="0">
                <a:ea typeface="+mj-ea"/>
                <a:cs typeface="Arial" pitchFamily="34" charset="0"/>
              </a:rPr>
            </a:br>
            <a:r>
              <a:rPr lang="en-US" sz="1800" dirty="0">
                <a:ea typeface="+mj-ea"/>
                <a:cs typeface="Arial" pitchFamily="34" charset="0"/>
              </a:rPr>
              <a:t>	otherwise set forth herein</a:t>
            </a:r>
            <a:br>
              <a:rPr lang="en-US" sz="1800" dirty="0">
                <a:ea typeface="+mj-ea"/>
                <a:cs typeface="Arial" pitchFamily="34" charset="0"/>
              </a:rPr>
            </a:br>
            <a:endParaRPr lang="en-US" sz="1800" dirty="0">
              <a:ea typeface="+mj-ea"/>
              <a:cs typeface="Arial" pitchFamily="34" charset="0"/>
            </a:endParaRPr>
          </a:p>
          <a:p>
            <a:pPr lvl="1">
              <a:spcBef>
                <a:spcPts val="0"/>
              </a:spcBef>
            </a:pPr>
            <a:r>
              <a:rPr lang="en-US" sz="1800" dirty="0">
                <a:ea typeface="+mj-ea"/>
                <a:cs typeface="Arial" pitchFamily="34" charset="0"/>
              </a:rPr>
              <a:t> Violation of vehicle replacement policy</a:t>
            </a:r>
          </a:p>
          <a:p>
            <a:pPr lvl="1"/>
            <a:endParaRPr lang="en-US" dirty="0"/>
          </a:p>
          <a:p>
            <a:pPr marL="82296" indent="0"/>
            <a:endParaRPr lang="en-US" dirty="0"/>
          </a:p>
        </p:txBody>
      </p:sp>
      <p:sp>
        <p:nvSpPr>
          <p:cNvPr id="3" name="Title 2"/>
          <p:cNvSpPr>
            <a:spLocks noGrp="1"/>
          </p:cNvSpPr>
          <p:nvPr>
            <p:ph type="title"/>
          </p:nvPr>
        </p:nvSpPr>
        <p:spPr/>
        <p:txBody>
          <a:bodyPr>
            <a:noAutofit/>
          </a:bodyPr>
          <a:lstStyle/>
          <a:p>
            <a:pPr algn="ctr"/>
            <a:r>
              <a:rPr lang="en-US" sz="2800" dirty="0"/>
              <a:t>Vehicle Use Policy:</a:t>
            </a:r>
            <a:br>
              <a:rPr lang="en-US" sz="2800" dirty="0"/>
            </a:br>
            <a:r>
              <a:rPr lang="en-US" sz="2800" dirty="0"/>
              <a:t>Misuse or Inappropriate Activities </a:t>
            </a:r>
          </a:p>
        </p:txBody>
      </p:sp>
      <p:pic>
        <p:nvPicPr>
          <p:cNvPr id="4" name="Picture 3" descr="&lt;strong&gt;Speeding&lt;/strong&gt; Car &lt;strong&gt;Clipart&lt;/strong&gt; | &lt;strong&gt;Clipart&lt;/strong&gt; Panda - Free &lt;strong&gt;Clipart&lt;/strong&gt; Imag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6890" y="4800600"/>
            <a:ext cx="2893710" cy="1257300"/>
          </a:xfrm>
          <a:prstGeom prst="rect">
            <a:avLst/>
          </a:prstGeom>
        </p:spPr>
      </p:pic>
    </p:spTree>
    <p:extLst>
      <p:ext uri="{BB962C8B-B14F-4D97-AF65-F5344CB8AC3E}">
        <p14:creationId xmlns:p14="http://schemas.microsoft.com/office/powerpoint/2010/main" val="686600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3886200"/>
          </a:xfrm>
        </p:spPr>
        <p:txBody>
          <a:bodyPr>
            <a:normAutofit/>
          </a:bodyPr>
          <a:lstStyle/>
          <a:p>
            <a:pPr marL="0" indent="0"/>
            <a:r>
              <a:rPr lang="en-US" sz="2000" dirty="0">
                <a:ea typeface="+mj-ea"/>
                <a:cs typeface="Arial" pitchFamily="34" charset="0"/>
              </a:rPr>
              <a:t>Inappropriate activities or misuse include, but are not limited to:</a:t>
            </a:r>
            <a:br>
              <a:rPr lang="en-US" sz="1600" dirty="0">
                <a:ea typeface="+mj-ea"/>
                <a:cs typeface="Arial" pitchFamily="34" charset="0"/>
              </a:rPr>
            </a:br>
            <a:endParaRPr lang="en-US" sz="1600" dirty="0">
              <a:ea typeface="+mj-ea"/>
              <a:cs typeface="Arial" pitchFamily="34" charset="0"/>
            </a:endParaRPr>
          </a:p>
          <a:p>
            <a:pPr lvl="1">
              <a:lnSpc>
                <a:spcPct val="150000"/>
              </a:lnSpc>
            </a:pPr>
            <a:r>
              <a:rPr lang="en-US" sz="1800" dirty="0">
                <a:ea typeface="+mj-ea"/>
                <a:cs typeface="Arial" pitchFamily="34" charset="0"/>
              </a:rPr>
              <a:t>Using the vehicle for personal use outside of the employee’s scope of employment</a:t>
            </a:r>
          </a:p>
          <a:p>
            <a:pPr lvl="1">
              <a:lnSpc>
                <a:spcPct val="150000"/>
              </a:lnSpc>
            </a:pPr>
            <a:r>
              <a:rPr lang="en-US" sz="1800" dirty="0">
                <a:ea typeface="+mj-ea"/>
                <a:cs typeface="Arial" pitchFamily="34" charset="0"/>
              </a:rPr>
              <a:t>Failure to maintain accurate Daily Trip Log (Appendix G)</a:t>
            </a:r>
          </a:p>
          <a:p>
            <a:pPr lvl="1">
              <a:lnSpc>
                <a:spcPct val="150000"/>
              </a:lnSpc>
            </a:pPr>
            <a:r>
              <a:rPr lang="en-US" sz="1800" dirty="0">
                <a:ea typeface="+mj-ea"/>
                <a:cs typeface="Arial" pitchFamily="34" charset="0"/>
              </a:rPr>
              <a:t>Use of alcohol in state-owned vehicles</a:t>
            </a:r>
          </a:p>
          <a:p>
            <a:pPr lvl="1">
              <a:lnSpc>
                <a:spcPct val="150000"/>
              </a:lnSpc>
            </a:pPr>
            <a:r>
              <a:rPr lang="en-US" sz="1800" dirty="0">
                <a:ea typeface="+mj-ea"/>
                <a:cs typeface="Arial" pitchFamily="34" charset="0"/>
              </a:rPr>
              <a:t>Use of drugs in state-owned vehicles</a:t>
            </a:r>
          </a:p>
          <a:p>
            <a:pPr lvl="1">
              <a:lnSpc>
                <a:spcPct val="150000"/>
              </a:lnSpc>
            </a:pPr>
            <a:r>
              <a:rPr lang="en-US" sz="1800" dirty="0">
                <a:ea typeface="+mj-ea"/>
                <a:cs typeface="Arial" pitchFamily="34" charset="0"/>
              </a:rPr>
              <a:t>Use of tobacco products in state-owned vehicles</a:t>
            </a:r>
          </a:p>
          <a:p>
            <a:pPr marL="294894" lvl="1" indent="0">
              <a:lnSpc>
                <a:spcPct val="150000"/>
              </a:lnSpc>
              <a:buNone/>
            </a:pPr>
            <a:r>
              <a:rPr lang="en-US" sz="1600" dirty="0">
                <a:ea typeface="+mj-ea"/>
                <a:cs typeface="Arial" pitchFamily="34" charset="0"/>
              </a:rPr>
              <a:t> </a:t>
            </a:r>
          </a:p>
        </p:txBody>
      </p:sp>
      <p:sp>
        <p:nvSpPr>
          <p:cNvPr id="3" name="Title 2"/>
          <p:cNvSpPr>
            <a:spLocks noGrp="1"/>
          </p:cNvSpPr>
          <p:nvPr>
            <p:ph type="title"/>
          </p:nvPr>
        </p:nvSpPr>
        <p:spPr/>
        <p:txBody>
          <a:bodyPr>
            <a:noAutofit/>
          </a:bodyPr>
          <a:lstStyle/>
          <a:p>
            <a:pPr algn="ctr"/>
            <a:r>
              <a:rPr lang="en-US" sz="2800" dirty="0"/>
              <a:t>Vehicle Use Policy:</a:t>
            </a:r>
            <a:br>
              <a:rPr lang="en-US" sz="2800" dirty="0"/>
            </a:br>
            <a:r>
              <a:rPr lang="en-US" sz="2800" dirty="0"/>
              <a:t>Misuse or Inappropriate Activities (cont.) </a:t>
            </a:r>
          </a:p>
        </p:txBody>
      </p:sp>
      <p:pic>
        <p:nvPicPr>
          <p:cNvPr id="4" name="Picture 3" descr="Original file ‎ (SVG file, nominally 1,000 × 1,000 pixel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3810000"/>
            <a:ext cx="1981200" cy="1981200"/>
          </a:xfrm>
          <a:prstGeom prst="rect">
            <a:avLst/>
          </a:prstGeom>
        </p:spPr>
      </p:pic>
    </p:spTree>
    <p:extLst>
      <p:ext uri="{BB962C8B-B14F-4D97-AF65-F5344CB8AC3E}">
        <p14:creationId xmlns:p14="http://schemas.microsoft.com/office/powerpoint/2010/main" val="4262773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t>Overview of BFM Policies and Procedures</a:t>
            </a:r>
          </a:p>
          <a:p>
            <a:pPr marL="457200" indent="-457200">
              <a:buFont typeface="Arial" panose="020B0604020202020204" pitchFamily="34" charset="0"/>
              <a:buChar char="•"/>
            </a:pPr>
            <a:r>
              <a:rPr lang="en-US" dirty="0"/>
              <a:t>New Vehicle Setup</a:t>
            </a:r>
          </a:p>
          <a:p>
            <a:pPr marL="457200" indent="-457200">
              <a:buFont typeface="Arial" panose="020B0604020202020204" pitchFamily="34" charset="0"/>
              <a:buChar char="•"/>
            </a:pPr>
            <a:r>
              <a:rPr lang="en-US" dirty="0"/>
              <a:t>Reporting and Data Monitoring</a:t>
            </a:r>
          </a:p>
          <a:p>
            <a:pPr marL="457200" indent="-457200">
              <a:buFont typeface="Arial" panose="020B0604020202020204" pitchFamily="34" charset="0"/>
              <a:buChar char="•"/>
            </a:pPr>
            <a:r>
              <a:rPr lang="en-US" dirty="0"/>
              <a:t>Maintaining Vehicle Data</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Objectives</a:t>
            </a:r>
          </a:p>
        </p:txBody>
      </p:sp>
      <p:pic>
        <p:nvPicPr>
          <p:cNvPr id="4" name="Picture 3" descr="What is that Word Wednesdays: Preventive &lt;strong&gt;Maintenance&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5311" y="3591984"/>
            <a:ext cx="4185289" cy="2543145"/>
          </a:xfrm>
          <a:prstGeom prst="rect">
            <a:avLst/>
          </a:prstGeom>
        </p:spPr>
      </p:pic>
    </p:spTree>
    <p:extLst>
      <p:ext uri="{BB962C8B-B14F-4D97-AF65-F5344CB8AC3E}">
        <p14:creationId xmlns:p14="http://schemas.microsoft.com/office/powerpoint/2010/main" val="3109457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Vehicle Use Agreement </a:t>
            </a:r>
          </a:p>
        </p:txBody>
      </p:sp>
      <p:pic>
        <p:nvPicPr>
          <p:cNvPr id="6" name="Content Placeholder 5"/>
          <p:cNvPicPr>
            <a:picLocks noGrp="1" noChangeAspect="1"/>
          </p:cNvPicPr>
          <p:nvPr>
            <p:ph idx="1"/>
          </p:nvPr>
        </p:nvPicPr>
        <p:blipFill>
          <a:blip r:embed="rId3"/>
          <a:stretch>
            <a:fillRect/>
          </a:stretch>
        </p:blipFill>
        <p:spPr>
          <a:xfrm>
            <a:off x="2209800" y="1066801"/>
            <a:ext cx="4572000" cy="5105400"/>
          </a:xfrm>
          <a:prstGeom prst="rect">
            <a:avLst/>
          </a:prstGeom>
        </p:spPr>
      </p:pic>
    </p:spTree>
    <p:extLst>
      <p:ext uri="{BB962C8B-B14F-4D97-AF65-F5344CB8AC3E}">
        <p14:creationId xmlns:p14="http://schemas.microsoft.com/office/powerpoint/2010/main" val="3349097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648199"/>
          </a:xfrm>
        </p:spPr>
        <p:txBody>
          <a:bodyPr>
            <a:noAutofit/>
          </a:bodyPr>
          <a:lstStyle/>
          <a:p>
            <a:pPr marL="0" indent="0"/>
            <a:r>
              <a:rPr lang="en-US" sz="1800" dirty="0">
                <a:ea typeface="+mj-ea"/>
                <a:cs typeface="Arial" pitchFamily="34" charset="0"/>
              </a:rPr>
              <a:t>A daily log of all trips must be recorded for each state-owned vehicle. (See Appendix G for Sample Daily Trip Log) </a:t>
            </a:r>
            <a:br>
              <a:rPr lang="en-US" sz="1800" dirty="0">
                <a:ea typeface="+mj-ea"/>
                <a:cs typeface="Arial" pitchFamily="34" charset="0"/>
              </a:rPr>
            </a:br>
            <a:endParaRPr lang="en-US" sz="1800" dirty="0">
              <a:ea typeface="+mj-ea"/>
              <a:cs typeface="Arial" pitchFamily="34" charset="0"/>
            </a:endParaRPr>
          </a:p>
          <a:p>
            <a:pPr marL="0" indent="0"/>
            <a:r>
              <a:rPr lang="en-US" sz="1800" dirty="0">
                <a:ea typeface="+mj-ea"/>
                <a:cs typeface="Arial" pitchFamily="34" charset="0"/>
              </a:rPr>
              <a:t>Each Daily Trip Log shall contain: </a:t>
            </a:r>
          </a:p>
          <a:p>
            <a:pPr lvl="1"/>
            <a:r>
              <a:rPr lang="en-US" sz="1800" dirty="0">
                <a:ea typeface="+mj-ea"/>
                <a:cs typeface="Arial" pitchFamily="34" charset="0"/>
              </a:rPr>
              <a:t>the operator of the vehicle</a:t>
            </a:r>
          </a:p>
          <a:p>
            <a:pPr lvl="1"/>
            <a:r>
              <a:rPr lang="en-US" sz="1800" dirty="0">
                <a:ea typeface="+mj-ea"/>
                <a:cs typeface="Arial" pitchFamily="34" charset="0"/>
              </a:rPr>
              <a:t>date of vehicle use </a:t>
            </a:r>
          </a:p>
          <a:p>
            <a:pPr lvl="1"/>
            <a:r>
              <a:rPr lang="en-US" sz="1800" dirty="0">
                <a:ea typeface="+mj-ea"/>
                <a:cs typeface="Arial" pitchFamily="34" charset="0"/>
              </a:rPr>
              <a:t>beginning and ending odometer reading </a:t>
            </a:r>
          </a:p>
          <a:p>
            <a:pPr lvl="1"/>
            <a:r>
              <a:rPr lang="en-US" sz="1800" dirty="0">
                <a:ea typeface="+mj-ea"/>
                <a:cs typeface="Arial" pitchFamily="34" charset="0"/>
              </a:rPr>
              <a:t>total miles traveled </a:t>
            </a:r>
          </a:p>
          <a:p>
            <a:pPr lvl="1"/>
            <a:r>
              <a:rPr lang="en-US" sz="1800" dirty="0">
                <a:ea typeface="+mj-ea"/>
                <a:cs typeface="Arial" pitchFamily="34" charset="0"/>
              </a:rPr>
              <a:t>purpose of each trip </a:t>
            </a:r>
          </a:p>
          <a:p>
            <a:pPr lvl="1"/>
            <a:r>
              <a:rPr lang="en-US" sz="1800" dirty="0">
                <a:ea typeface="+mj-ea"/>
                <a:cs typeface="Arial" pitchFamily="34" charset="0"/>
              </a:rPr>
              <a:t>the business locations visited each day</a:t>
            </a:r>
          </a:p>
          <a:p>
            <a:pPr marL="457200" lvl="1" indent="0">
              <a:buNone/>
            </a:pPr>
            <a:br>
              <a:rPr lang="en-US" sz="1800" dirty="0">
                <a:ea typeface="+mj-ea"/>
                <a:cs typeface="Arial" pitchFamily="34" charset="0"/>
              </a:rPr>
            </a:br>
            <a:endParaRPr lang="en-US" sz="1800" dirty="0">
              <a:ea typeface="+mj-ea"/>
              <a:cs typeface="Arial" pitchFamily="34" charset="0"/>
            </a:endParaRPr>
          </a:p>
          <a:p>
            <a:pPr marL="0" indent="0" algn="ctr"/>
            <a:r>
              <a:rPr lang="en-US" sz="1800" dirty="0">
                <a:ea typeface="+mj-ea"/>
                <a:cs typeface="Arial" pitchFamily="34" charset="0"/>
              </a:rPr>
              <a:t>Agencies with law enforcement drivers should contact BFM for guidance on compliance with this section.</a:t>
            </a:r>
          </a:p>
        </p:txBody>
      </p:sp>
      <p:sp>
        <p:nvSpPr>
          <p:cNvPr id="3" name="Title 2"/>
          <p:cNvSpPr>
            <a:spLocks noGrp="1"/>
          </p:cNvSpPr>
          <p:nvPr>
            <p:ph type="title"/>
          </p:nvPr>
        </p:nvSpPr>
        <p:spPr/>
        <p:txBody>
          <a:bodyPr>
            <a:noAutofit/>
          </a:bodyPr>
          <a:lstStyle/>
          <a:p>
            <a:pPr algn="ctr"/>
            <a:r>
              <a:rPr lang="en-US" sz="2800" dirty="0"/>
              <a:t>State-Owned Vehicles:</a:t>
            </a:r>
            <a:br>
              <a:rPr lang="en-US" sz="2800" dirty="0"/>
            </a:br>
            <a:r>
              <a:rPr lang="en-US" sz="2800" dirty="0"/>
              <a:t>Logs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209800"/>
            <a:ext cx="2209800" cy="2147649"/>
          </a:xfrm>
          <a:prstGeom prst="rect">
            <a:avLst/>
          </a:prstGeom>
        </p:spPr>
      </p:pic>
    </p:spTree>
    <p:extLst>
      <p:ext uri="{BB962C8B-B14F-4D97-AF65-F5344CB8AC3E}">
        <p14:creationId xmlns:p14="http://schemas.microsoft.com/office/powerpoint/2010/main" val="2710121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Daily Trip Log</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2966" y="1143000"/>
            <a:ext cx="4761868" cy="49503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82923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038600"/>
            <a:ext cx="1771650" cy="1779559"/>
          </a:xfrm>
          <a:prstGeom prst="rect">
            <a:avLst/>
          </a:prstGeom>
        </p:spPr>
      </p:pic>
      <p:sp>
        <p:nvSpPr>
          <p:cNvPr id="2" name="Content Placeholder 1"/>
          <p:cNvSpPr>
            <a:spLocks noGrp="1"/>
          </p:cNvSpPr>
          <p:nvPr>
            <p:ph idx="1"/>
          </p:nvPr>
        </p:nvSpPr>
        <p:spPr>
          <a:xfrm>
            <a:off x="838200" y="1295400"/>
            <a:ext cx="6858000" cy="4648200"/>
          </a:xfrm>
        </p:spPr>
        <p:txBody>
          <a:bodyPr>
            <a:normAutofit/>
          </a:bodyPr>
          <a:lstStyle/>
          <a:p>
            <a:pPr>
              <a:spcBef>
                <a:spcPts val="0"/>
              </a:spcBef>
              <a:buFont typeface="Arial" panose="020B0604020202020204" pitchFamily="34" charset="0"/>
              <a:buChar char="•"/>
            </a:pPr>
            <a:r>
              <a:rPr lang="en-US" sz="1900" b="0" dirty="0">
                <a:ea typeface="+mj-ea"/>
                <a:cs typeface="Arial" pitchFamily="34" charset="0"/>
              </a:rPr>
              <a:t>Sightseeing or trips for pleasure unless the trip is part of the official agenda for a business conference.</a:t>
            </a:r>
          </a:p>
          <a:p>
            <a:pPr>
              <a:spcBef>
                <a:spcPts val="0"/>
              </a:spcBef>
            </a:pPr>
            <a:endParaRPr lang="en-US" sz="1900" b="0" dirty="0">
              <a:ea typeface="+mj-ea"/>
              <a:cs typeface="Arial" pitchFamily="34" charset="0"/>
            </a:endParaRPr>
          </a:p>
          <a:p>
            <a:pPr>
              <a:spcBef>
                <a:spcPts val="0"/>
              </a:spcBef>
              <a:buFont typeface="Arial" panose="020B0604020202020204" pitchFamily="34" charset="0"/>
              <a:buChar char="•"/>
            </a:pPr>
            <a:r>
              <a:rPr lang="en-US" sz="1900" b="0" dirty="0">
                <a:ea typeface="+mj-ea"/>
                <a:cs typeface="Arial" pitchFamily="34" charset="0"/>
              </a:rPr>
              <a:t>Transporting family members, dependents or friends to school, daycare, medical appointments, social events or other personal activities.</a:t>
            </a:r>
          </a:p>
          <a:p>
            <a:pPr marL="0" indent="0">
              <a:spcBef>
                <a:spcPts val="0"/>
              </a:spcBef>
            </a:pPr>
            <a:endParaRPr lang="en-US" sz="1900" b="0" dirty="0">
              <a:ea typeface="+mj-ea"/>
              <a:cs typeface="Arial" pitchFamily="34" charset="0"/>
            </a:endParaRPr>
          </a:p>
          <a:p>
            <a:pPr>
              <a:spcBef>
                <a:spcPts val="0"/>
              </a:spcBef>
              <a:buFont typeface="Arial" panose="020B0604020202020204" pitchFamily="34" charset="0"/>
              <a:buChar char="•"/>
            </a:pPr>
            <a:r>
              <a:rPr lang="en-US" sz="1900" b="0" dirty="0">
                <a:ea typeface="+mj-ea"/>
                <a:cs typeface="Arial" pitchFamily="34" charset="0"/>
              </a:rPr>
              <a:t>Conducting other personal business outside the authorized user’s scope of employment.</a:t>
            </a:r>
          </a:p>
          <a:p>
            <a:pPr marL="82296" indent="0" algn="ctr">
              <a:lnSpc>
                <a:spcPct val="150000"/>
              </a:lnSpc>
            </a:pPr>
            <a:endParaRPr lang="en-US" sz="1600" dirty="0">
              <a:latin typeface="Arial" pitchFamily="34" charset="0"/>
              <a:cs typeface="Arial" pitchFamily="34" charset="0"/>
            </a:endParaRPr>
          </a:p>
        </p:txBody>
      </p:sp>
      <p:sp>
        <p:nvSpPr>
          <p:cNvPr id="3" name="Title 2"/>
          <p:cNvSpPr>
            <a:spLocks noGrp="1"/>
          </p:cNvSpPr>
          <p:nvPr>
            <p:ph type="title"/>
          </p:nvPr>
        </p:nvSpPr>
        <p:spPr/>
        <p:txBody>
          <a:bodyPr>
            <a:noAutofit/>
          </a:bodyPr>
          <a:lstStyle/>
          <a:p>
            <a:pPr algn="ctr"/>
            <a:r>
              <a:rPr lang="en-US" sz="2800" dirty="0"/>
              <a:t>State-Owned Vehicles:</a:t>
            </a:r>
            <a:br>
              <a:rPr lang="en-US" sz="2800" dirty="0"/>
            </a:br>
            <a:r>
              <a:rPr lang="en-US" sz="2800" dirty="0"/>
              <a:t> Unauthorized Usage </a:t>
            </a:r>
          </a:p>
        </p:txBody>
      </p:sp>
    </p:spTree>
    <p:extLst>
      <p:ext uri="{BB962C8B-B14F-4D97-AF65-F5344CB8AC3E}">
        <p14:creationId xmlns:p14="http://schemas.microsoft.com/office/powerpoint/2010/main" val="2711372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5188" y="2643394"/>
            <a:ext cx="2777423" cy="1962151"/>
          </a:xfrm>
        </p:spPr>
      </p:pic>
      <p:sp>
        <p:nvSpPr>
          <p:cNvPr id="3" name="Title 2"/>
          <p:cNvSpPr>
            <a:spLocks noGrp="1"/>
          </p:cNvSpPr>
          <p:nvPr>
            <p:ph type="title"/>
          </p:nvPr>
        </p:nvSpPr>
        <p:spPr/>
        <p:txBody>
          <a:bodyPr>
            <a:normAutofit fontScale="90000"/>
          </a:bodyPr>
          <a:lstStyle/>
          <a:p>
            <a:pPr algn="ctr"/>
            <a:r>
              <a:rPr lang="en-US" dirty="0"/>
              <a:t>State Vehicle Safety Operation Policy </a:t>
            </a:r>
          </a:p>
        </p:txBody>
      </p:sp>
      <p:sp>
        <p:nvSpPr>
          <p:cNvPr id="5" name="Explosion 1 4"/>
          <p:cNvSpPr/>
          <p:nvPr/>
        </p:nvSpPr>
        <p:spPr>
          <a:xfrm>
            <a:off x="5334000" y="1343440"/>
            <a:ext cx="2381250" cy="1771650"/>
          </a:xfrm>
          <a:prstGeom prst="irregularSeal1">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Distractions</a:t>
            </a:r>
            <a:r>
              <a:rPr lang="en-US" sz="1350" dirty="0"/>
              <a:t> </a:t>
            </a:r>
          </a:p>
        </p:txBody>
      </p:sp>
      <p:sp>
        <p:nvSpPr>
          <p:cNvPr id="6" name="Explosion 1 5"/>
          <p:cNvSpPr/>
          <p:nvPr/>
        </p:nvSpPr>
        <p:spPr>
          <a:xfrm>
            <a:off x="1136284" y="1135753"/>
            <a:ext cx="2463573" cy="2000250"/>
          </a:xfrm>
          <a:prstGeom prst="irregularSeal1">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Impaired Driving </a:t>
            </a:r>
          </a:p>
        </p:txBody>
      </p:sp>
      <p:sp>
        <p:nvSpPr>
          <p:cNvPr id="7" name="Explosion 1 6"/>
          <p:cNvSpPr/>
          <p:nvPr/>
        </p:nvSpPr>
        <p:spPr>
          <a:xfrm>
            <a:off x="6051096" y="3733800"/>
            <a:ext cx="1797504" cy="1962150"/>
          </a:xfrm>
          <a:prstGeom prst="irregularSeal1">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Seat Belts</a:t>
            </a:r>
          </a:p>
        </p:txBody>
      </p:sp>
      <p:sp>
        <p:nvSpPr>
          <p:cNvPr id="8" name="Explosion 1 7"/>
          <p:cNvSpPr/>
          <p:nvPr/>
        </p:nvSpPr>
        <p:spPr>
          <a:xfrm>
            <a:off x="762000" y="3962400"/>
            <a:ext cx="2102303" cy="1900030"/>
          </a:xfrm>
          <a:prstGeom prst="irregularSeal1">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t>Fines</a:t>
            </a:r>
          </a:p>
        </p:txBody>
      </p:sp>
    </p:spTree>
    <p:extLst>
      <p:ext uri="{BB962C8B-B14F-4D97-AF65-F5344CB8AC3E}">
        <p14:creationId xmlns:p14="http://schemas.microsoft.com/office/powerpoint/2010/main" val="301355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7772400" cy="4839729"/>
          </a:xfrm>
        </p:spPr>
        <p:txBody>
          <a:bodyPr/>
          <a:lstStyle/>
          <a:p>
            <a:pPr>
              <a:buFont typeface="Arial" panose="020B0604020202020204" pitchFamily="34" charset="0"/>
              <a:buChar char="•"/>
            </a:pPr>
            <a:r>
              <a:rPr lang="en-US" sz="1900" b="0" dirty="0">
                <a:ea typeface="+mj-ea"/>
                <a:cs typeface="Arial" pitchFamily="34" charset="0"/>
              </a:rPr>
              <a:t>Call an ambulance if anyone is injured.</a:t>
            </a:r>
            <a:br>
              <a:rPr lang="en-US" sz="1900" b="0" dirty="0">
                <a:ea typeface="+mj-ea"/>
                <a:cs typeface="Arial" pitchFamily="34" charset="0"/>
              </a:rPr>
            </a:br>
            <a:endParaRPr lang="en-US" sz="1900" b="0" dirty="0">
              <a:ea typeface="+mj-ea"/>
              <a:cs typeface="Arial" pitchFamily="34" charset="0"/>
            </a:endParaRPr>
          </a:p>
          <a:p>
            <a:pPr>
              <a:buFont typeface="Arial" panose="020B0604020202020204" pitchFamily="34" charset="0"/>
              <a:buChar char="•"/>
            </a:pPr>
            <a:r>
              <a:rPr lang="en-US" sz="1900" b="0" dirty="0">
                <a:ea typeface="+mj-ea"/>
                <a:cs typeface="Arial" pitchFamily="34" charset="0"/>
              </a:rPr>
              <a:t>Immediately notify the City Police, Sheriff’s Office, or Highway Patrol.</a:t>
            </a:r>
            <a:br>
              <a:rPr lang="en-US" sz="1900" b="0" dirty="0">
                <a:ea typeface="+mj-ea"/>
                <a:cs typeface="Arial" pitchFamily="34" charset="0"/>
              </a:rPr>
            </a:br>
            <a:endParaRPr lang="en-US" sz="1900" b="0" dirty="0">
              <a:ea typeface="+mj-ea"/>
              <a:cs typeface="Arial" pitchFamily="34" charset="0"/>
            </a:endParaRPr>
          </a:p>
          <a:p>
            <a:pPr>
              <a:buFont typeface="Arial" panose="020B0604020202020204" pitchFamily="34" charset="0"/>
              <a:buChar char="•"/>
            </a:pPr>
            <a:r>
              <a:rPr lang="en-US" sz="1900" b="0" dirty="0">
                <a:ea typeface="+mj-ea"/>
                <a:cs typeface="Arial" pitchFamily="34" charset="0"/>
              </a:rPr>
              <a:t>Do not move either vehicle until an officer of the law advises you to do so.</a:t>
            </a:r>
            <a:br>
              <a:rPr lang="en-US" sz="1900" b="0" dirty="0">
                <a:ea typeface="+mj-ea"/>
                <a:cs typeface="Arial" pitchFamily="34" charset="0"/>
              </a:rPr>
            </a:br>
            <a:endParaRPr lang="en-US" sz="1900" b="0" dirty="0">
              <a:ea typeface="+mj-ea"/>
              <a:cs typeface="Arial" pitchFamily="34" charset="0"/>
            </a:endParaRPr>
          </a:p>
          <a:p>
            <a:pPr>
              <a:buFont typeface="Arial" panose="020B0604020202020204" pitchFamily="34" charset="0"/>
              <a:buChar char="•"/>
            </a:pPr>
            <a:r>
              <a:rPr lang="en-US" sz="1900" b="0" dirty="0">
                <a:ea typeface="+mj-ea"/>
                <a:cs typeface="Arial" pitchFamily="34" charset="0"/>
              </a:rPr>
              <a:t>The Proof of Insurance number that should be entered on the police report is </a:t>
            </a:r>
            <a:r>
              <a:rPr lang="en-US" sz="1900" dirty="0">
                <a:ea typeface="+mj-ea"/>
                <a:cs typeface="Arial" pitchFamily="34" charset="0"/>
              </a:rPr>
              <a:t>11-46-15</a:t>
            </a:r>
            <a:r>
              <a:rPr lang="en-US" sz="1900" b="0" dirty="0">
                <a:ea typeface="+mj-ea"/>
                <a:cs typeface="Arial" pitchFamily="34" charset="0"/>
              </a:rPr>
              <a:t>.</a:t>
            </a:r>
          </a:p>
        </p:txBody>
      </p:sp>
      <p:sp>
        <p:nvSpPr>
          <p:cNvPr id="3" name="Title 2"/>
          <p:cNvSpPr>
            <a:spLocks noGrp="1"/>
          </p:cNvSpPr>
          <p:nvPr>
            <p:ph type="title"/>
          </p:nvPr>
        </p:nvSpPr>
        <p:spPr/>
        <p:txBody>
          <a:bodyPr>
            <a:noAutofit/>
          </a:bodyPr>
          <a:lstStyle/>
          <a:p>
            <a:pPr algn="ctr"/>
            <a:r>
              <a:rPr lang="en-US" sz="2800" dirty="0"/>
              <a:t>State Vehicle Safety Operation Policies: Reporting Accidents  </a:t>
            </a:r>
          </a:p>
        </p:txBody>
      </p:sp>
      <p:pic>
        <p:nvPicPr>
          <p:cNvPr id="4" name="Picture 2" descr="C:\Documents and Settings\yt318259\Local Settings\Temporary Internet Files\Content.IE5\EVE56RO1\MC900056915[1].wmf"/>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95600" y="3791280"/>
            <a:ext cx="3276600" cy="2191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69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6934200" cy="4839729"/>
          </a:xfrm>
        </p:spPr>
        <p:txBody>
          <a:bodyPr/>
          <a:lstStyle/>
          <a:p>
            <a:pPr>
              <a:buFont typeface="Arial" panose="020B0604020202020204" pitchFamily="34" charset="0"/>
              <a:buChar char="•"/>
            </a:pPr>
            <a:r>
              <a:rPr lang="en-US" sz="1900" b="0" dirty="0">
                <a:ea typeface="+mj-ea"/>
                <a:cs typeface="Arial" pitchFamily="34" charset="0"/>
              </a:rPr>
              <a:t>Do not make any statement of guilt to any party.</a:t>
            </a:r>
            <a:br>
              <a:rPr lang="en-US" sz="1900" b="0" dirty="0">
                <a:ea typeface="+mj-ea"/>
                <a:cs typeface="Arial" pitchFamily="34" charset="0"/>
              </a:rPr>
            </a:br>
            <a:endParaRPr lang="en-US" sz="1900" b="0" dirty="0">
              <a:ea typeface="+mj-ea"/>
              <a:cs typeface="Arial" pitchFamily="34" charset="0"/>
            </a:endParaRPr>
          </a:p>
          <a:p>
            <a:pPr>
              <a:buFont typeface="Arial" panose="020B0604020202020204" pitchFamily="34" charset="0"/>
              <a:buChar char="•"/>
            </a:pPr>
            <a:r>
              <a:rPr lang="en-US" sz="1900" b="0" dirty="0">
                <a:ea typeface="+mj-ea"/>
                <a:cs typeface="Arial" pitchFamily="34" charset="0"/>
              </a:rPr>
              <a:t>Notify your immediate supervisor as soon as possible.</a:t>
            </a:r>
            <a:br>
              <a:rPr lang="en-US" sz="1900" b="0" dirty="0">
                <a:ea typeface="+mj-ea"/>
                <a:cs typeface="Arial" pitchFamily="34" charset="0"/>
              </a:rPr>
            </a:br>
            <a:endParaRPr lang="en-US" sz="1900" b="0" dirty="0">
              <a:ea typeface="+mj-ea"/>
              <a:cs typeface="Arial" pitchFamily="34" charset="0"/>
            </a:endParaRPr>
          </a:p>
          <a:p>
            <a:pPr>
              <a:buFont typeface="Arial" panose="020B0604020202020204" pitchFamily="34" charset="0"/>
              <a:buChar char="•"/>
            </a:pPr>
            <a:r>
              <a:rPr lang="en-US" sz="1900" b="0" dirty="0">
                <a:ea typeface="+mj-ea"/>
                <a:cs typeface="Arial" pitchFamily="34" charset="0"/>
              </a:rPr>
              <a:t>Complete a State of Mississippi Liability Claim Report Form (available online).</a:t>
            </a:r>
            <a:br>
              <a:rPr lang="en-US" sz="1900" b="0" dirty="0">
                <a:ea typeface="+mj-ea"/>
                <a:cs typeface="Arial" pitchFamily="34" charset="0"/>
              </a:rPr>
            </a:br>
            <a:endParaRPr lang="en-US" sz="1900" b="0" dirty="0">
              <a:ea typeface="+mj-ea"/>
              <a:cs typeface="Arial" pitchFamily="34" charset="0"/>
            </a:endParaRPr>
          </a:p>
          <a:p>
            <a:pPr>
              <a:buFont typeface="Arial" panose="020B0604020202020204" pitchFamily="34" charset="0"/>
              <a:buChar char="•"/>
            </a:pPr>
            <a:r>
              <a:rPr lang="en-US" sz="1900" b="0" dirty="0">
                <a:ea typeface="+mj-ea"/>
                <a:cs typeface="Arial" pitchFamily="34" charset="0"/>
              </a:rPr>
              <a:t>Submit the form, along with the police report, and any other applicable information to TORT.</a:t>
            </a:r>
          </a:p>
        </p:txBody>
      </p:sp>
      <p:sp>
        <p:nvSpPr>
          <p:cNvPr id="3" name="Title 2"/>
          <p:cNvSpPr>
            <a:spLocks noGrp="1"/>
          </p:cNvSpPr>
          <p:nvPr>
            <p:ph type="title"/>
          </p:nvPr>
        </p:nvSpPr>
        <p:spPr/>
        <p:txBody>
          <a:bodyPr>
            <a:noAutofit/>
          </a:bodyPr>
          <a:lstStyle/>
          <a:p>
            <a:r>
              <a:rPr lang="en-US" sz="2800" dirty="0"/>
              <a:t>State Vehicle Safety Operation Policies: Reporting Accidents </a:t>
            </a:r>
          </a:p>
        </p:txBody>
      </p:sp>
      <p:pic>
        <p:nvPicPr>
          <p:cNvPr id="4" name="Picture 3" descr="&lt;strong&gt;Police&lt;/strong&gt; &lt;strong&gt;clipart&lt;/strong&gt; &lt;strong&gt;police report&lt;/strong&gt; - Pencil and in color &lt;strong&gt;police&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6125" y="3751117"/>
            <a:ext cx="3384476" cy="2497283"/>
          </a:xfrm>
          <a:prstGeom prst="rect">
            <a:avLst/>
          </a:prstGeom>
        </p:spPr>
      </p:pic>
    </p:spTree>
    <p:extLst>
      <p:ext uri="{BB962C8B-B14F-4D97-AF65-F5344CB8AC3E}">
        <p14:creationId xmlns:p14="http://schemas.microsoft.com/office/powerpoint/2010/main" val="1660029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t="1470" r="6154"/>
          <a:stretch/>
        </p:blipFill>
        <p:spPr>
          <a:xfrm>
            <a:off x="2209800" y="1066800"/>
            <a:ext cx="4648200" cy="5107380"/>
          </a:xfrm>
          <a:prstGeom prst="rect">
            <a:avLst/>
          </a:prstGeom>
          <a:ln>
            <a:noFill/>
          </a:ln>
          <a:effectLst>
            <a:outerShdw blurRad="190500" algn="tl" rotWithShape="0">
              <a:srgbClr val="000000">
                <a:alpha val="70000"/>
              </a:srgbClr>
            </a:outerShdw>
          </a:effectLst>
        </p:spPr>
      </p:pic>
      <p:sp>
        <p:nvSpPr>
          <p:cNvPr id="3" name="Title 2"/>
          <p:cNvSpPr>
            <a:spLocks noGrp="1"/>
          </p:cNvSpPr>
          <p:nvPr>
            <p:ph type="title"/>
          </p:nvPr>
        </p:nvSpPr>
        <p:spPr/>
        <p:txBody>
          <a:bodyPr/>
          <a:lstStyle/>
          <a:p>
            <a:r>
              <a:rPr lang="en-US" dirty="0"/>
              <a:t>Liability Claim Reporting Form </a:t>
            </a:r>
          </a:p>
        </p:txBody>
      </p:sp>
    </p:spTree>
    <p:extLst>
      <p:ext uri="{BB962C8B-B14F-4D97-AF65-F5344CB8AC3E}">
        <p14:creationId xmlns:p14="http://schemas.microsoft.com/office/powerpoint/2010/main" val="3222686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229600" cy="4839729"/>
          </a:xfrm>
        </p:spPr>
        <p:txBody>
          <a:bodyPr/>
          <a:lstStyle/>
          <a:p>
            <a:pPr>
              <a:spcBef>
                <a:spcPts val="0"/>
              </a:spcBef>
            </a:pPr>
            <a:r>
              <a:rPr lang="en-US" sz="1800" b="0" dirty="0">
                <a:ea typeface="+mj-ea"/>
                <a:cs typeface="Arial" pitchFamily="34" charset="0"/>
              </a:rPr>
              <a:t>All agencies are urged to establish a written policy which shall describe the planned</a:t>
            </a:r>
          </a:p>
          <a:p>
            <a:pPr>
              <a:spcBef>
                <a:spcPts val="0"/>
              </a:spcBef>
            </a:pPr>
            <a:r>
              <a:rPr lang="en-US" sz="1800" b="0" dirty="0">
                <a:ea typeface="+mj-ea"/>
                <a:cs typeface="Arial" pitchFamily="34" charset="0"/>
              </a:rPr>
              <a:t>maintenance program for its fleet.</a:t>
            </a:r>
          </a:p>
          <a:p>
            <a:endParaRPr lang="en-US" sz="1800" b="0" dirty="0">
              <a:ea typeface="+mj-ea"/>
              <a:cs typeface="Arial" pitchFamily="34" charset="0"/>
            </a:endParaRPr>
          </a:p>
          <a:p>
            <a:pPr>
              <a:spcBef>
                <a:spcPts val="0"/>
              </a:spcBef>
            </a:pPr>
            <a:r>
              <a:rPr lang="en-US" sz="1800" b="0" dirty="0">
                <a:ea typeface="+mj-ea"/>
                <a:cs typeface="Arial" pitchFamily="34" charset="0"/>
              </a:rPr>
              <a:t>All maintenance and repairs performed on state-owned vehicles must be documented</a:t>
            </a:r>
          </a:p>
          <a:p>
            <a:pPr>
              <a:spcBef>
                <a:spcPts val="0"/>
              </a:spcBef>
            </a:pPr>
            <a:r>
              <a:rPr lang="en-US" sz="1800" b="0" dirty="0">
                <a:ea typeface="+mj-ea"/>
                <a:cs typeface="Arial" pitchFamily="34" charset="0"/>
              </a:rPr>
              <a:t>in MAGIC and retained for the life of the vehicle. </a:t>
            </a:r>
          </a:p>
        </p:txBody>
      </p:sp>
      <p:sp>
        <p:nvSpPr>
          <p:cNvPr id="3" name="Title 2"/>
          <p:cNvSpPr>
            <a:spLocks noGrp="1"/>
          </p:cNvSpPr>
          <p:nvPr>
            <p:ph type="title"/>
          </p:nvPr>
        </p:nvSpPr>
        <p:spPr/>
        <p:txBody>
          <a:bodyPr>
            <a:normAutofit/>
          </a:bodyPr>
          <a:lstStyle/>
          <a:p>
            <a:r>
              <a:rPr lang="en-US" dirty="0"/>
              <a:t>Maintenance and Care of Vehicles </a:t>
            </a:r>
          </a:p>
        </p:txBody>
      </p:sp>
      <p:pic>
        <p:nvPicPr>
          <p:cNvPr id="5" name="Picture 4" descr="&lt;strong&gt;Policy&lt;/strong&gt; | EASP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3195739"/>
            <a:ext cx="2895299" cy="2939390"/>
          </a:xfrm>
          <a:prstGeom prst="rect">
            <a:avLst/>
          </a:prstGeom>
        </p:spPr>
      </p:pic>
    </p:spTree>
    <p:extLst>
      <p:ext uri="{BB962C8B-B14F-4D97-AF65-F5344CB8AC3E}">
        <p14:creationId xmlns:p14="http://schemas.microsoft.com/office/powerpoint/2010/main" val="1716795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371600"/>
            <a:ext cx="8153400" cy="3084443"/>
          </a:xfrm>
        </p:spPr>
        <p:txBody>
          <a:bodyPr>
            <a:normAutofit/>
          </a:bodyPr>
          <a:lstStyle/>
          <a:p>
            <a:pPr>
              <a:spcBef>
                <a:spcPts val="0"/>
              </a:spcBef>
            </a:pPr>
            <a:r>
              <a:rPr lang="en-US" sz="1900" b="0" dirty="0">
                <a:ea typeface="+mj-ea"/>
                <a:cs typeface="Arial" pitchFamily="34" charset="0"/>
              </a:rPr>
              <a:t>Gasoline purchases shall be obtained using the state-approved fuel access card</a:t>
            </a:r>
          </a:p>
          <a:p>
            <a:pPr>
              <a:spcBef>
                <a:spcPts val="0"/>
              </a:spcBef>
            </a:pPr>
            <a:r>
              <a:rPr lang="en-US" sz="1900" b="0" dirty="0">
                <a:ea typeface="+mj-ea"/>
                <a:cs typeface="Arial" pitchFamily="34" charset="0"/>
              </a:rPr>
              <a:t>From vendor facilities that accept the state-approved Fuel Access Card.</a:t>
            </a:r>
          </a:p>
          <a:p>
            <a:pPr>
              <a:spcBef>
                <a:spcPts val="0"/>
              </a:spcBef>
            </a:pPr>
            <a:endParaRPr lang="en-US" sz="1900" b="0" dirty="0">
              <a:ea typeface="+mj-ea"/>
              <a:cs typeface="Arial" pitchFamily="34" charset="0"/>
            </a:endParaRPr>
          </a:p>
          <a:p>
            <a:pPr>
              <a:spcBef>
                <a:spcPts val="0"/>
              </a:spcBef>
            </a:pPr>
            <a:r>
              <a:rPr lang="en-US" sz="1900" b="0" dirty="0">
                <a:ea typeface="+mj-ea"/>
                <a:cs typeface="Arial" pitchFamily="34" charset="0"/>
              </a:rPr>
              <a:t>Compare </a:t>
            </a:r>
            <a:r>
              <a:rPr lang="en-US" sz="1900" b="0" dirty="0" err="1">
                <a:ea typeface="+mj-ea"/>
                <a:cs typeface="Arial" pitchFamily="34" charset="0"/>
              </a:rPr>
              <a:t>FuelMan</a:t>
            </a:r>
            <a:r>
              <a:rPr lang="en-US" sz="1900" b="0" dirty="0">
                <a:ea typeface="+mj-ea"/>
                <a:cs typeface="Arial" pitchFamily="34" charset="0"/>
              </a:rPr>
              <a:t> pricing weekly on the OPTFM website.</a:t>
            </a:r>
          </a:p>
          <a:p>
            <a:pPr>
              <a:spcBef>
                <a:spcPts val="0"/>
              </a:spcBef>
            </a:pPr>
            <a:endParaRPr lang="en-US" sz="1900" b="0" dirty="0">
              <a:ea typeface="+mj-ea"/>
              <a:cs typeface="Arial" pitchFamily="34" charset="0"/>
            </a:endParaRPr>
          </a:p>
          <a:p>
            <a:pPr>
              <a:spcBef>
                <a:spcPts val="0"/>
              </a:spcBef>
            </a:pPr>
            <a:r>
              <a:rPr lang="en-US" sz="1900" dirty="0">
                <a:solidFill>
                  <a:srgbClr val="C00000"/>
                </a:solidFill>
                <a:ea typeface="+mj-ea"/>
                <a:cs typeface="Arial" pitchFamily="34" charset="0"/>
              </a:rPr>
              <a:t>Only regular, unleaded gasoline or diesel </a:t>
            </a:r>
            <a:r>
              <a:rPr lang="en-US" sz="1900" b="0" dirty="0">
                <a:ea typeface="+mj-ea"/>
                <a:cs typeface="Arial" pitchFamily="34" charset="0"/>
              </a:rPr>
              <a:t>from self-service pumps should be</a:t>
            </a:r>
          </a:p>
          <a:p>
            <a:pPr>
              <a:spcBef>
                <a:spcPts val="0"/>
              </a:spcBef>
            </a:pPr>
            <a:r>
              <a:rPr lang="en-US" sz="1900" b="0" dirty="0">
                <a:ea typeface="+mj-ea"/>
                <a:cs typeface="Arial" pitchFamily="34" charset="0"/>
              </a:rPr>
              <a:t>used. No higher-octane gas is to be purchased.</a:t>
            </a:r>
          </a:p>
          <a:p>
            <a:pPr marL="82296" indent="0"/>
            <a:endParaRPr lang="en-US" sz="1800" dirty="0">
              <a:latin typeface="Arial" pitchFamily="34" charset="0"/>
              <a:cs typeface="Arial" pitchFamily="34" charset="0"/>
            </a:endParaRPr>
          </a:p>
        </p:txBody>
      </p:sp>
      <p:sp>
        <p:nvSpPr>
          <p:cNvPr id="3" name="Title 2"/>
          <p:cNvSpPr>
            <a:spLocks noGrp="1"/>
          </p:cNvSpPr>
          <p:nvPr>
            <p:ph type="title"/>
          </p:nvPr>
        </p:nvSpPr>
        <p:spPr>
          <a:xfrm>
            <a:off x="495300" y="381823"/>
            <a:ext cx="8153400" cy="838200"/>
          </a:xfrm>
        </p:spPr>
        <p:txBody>
          <a:bodyPr>
            <a:normAutofit fontScale="90000"/>
          </a:bodyPr>
          <a:lstStyle/>
          <a:p>
            <a:pPr algn="ctr"/>
            <a:r>
              <a:rPr lang="en-US" sz="3100" dirty="0"/>
              <a:t>Maintenance and Care of Vehicles: </a:t>
            </a:r>
            <a:br>
              <a:rPr lang="en-US" sz="3100" dirty="0"/>
            </a:br>
            <a:r>
              <a:rPr lang="en-US" sz="3100" dirty="0"/>
              <a:t>Fuel Purchases </a:t>
            </a:r>
            <a:br>
              <a:rPr lang="en-US" dirty="0">
                <a:solidFill>
                  <a:schemeClr val="accent6">
                    <a:lumMod val="60000"/>
                    <a:lumOff val="40000"/>
                  </a:schemeClr>
                </a:solidFill>
              </a:rPr>
            </a:br>
            <a:endParaRPr lang="en-US" dirty="0">
              <a:solidFill>
                <a:schemeClr val="accent6">
                  <a:lumMod val="60000"/>
                  <a:lumOff val="4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886200"/>
            <a:ext cx="2975810" cy="2133600"/>
          </a:xfrm>
          <a:prstGeom prst="rect">
            <a:avLst/>
          </a:prstGeom>
        </p:spPr>
      </p:pic>
    </p:spTree>
    <p:extLst>
      <p:ext uri="{BB962C8B-B14F-4D97-AF65-F5344CB8AC3E}">
        <p14:creationId xmlns:p14="http://schemas.microsoft.com/office/powerpoint/2010/main" val="353807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buFont typeface="Wingdings" panose="05000000000000000000" pitchFamily="2" charset="2"/>
              <a:buChar char="Ø"/>
            </a:pPr>
            <a:r>
              <a:rPr lang="en-US" dirty="0">
                <a:solidFill>
                  <a:schemeClr val="accent1">
                    <a:lumMod val="75000"/>
                  </a:schemeClr>
                </a:solidFill>
              </a:rPr>
              <a:t>Staff </a:t>
            </a:r>
          </a:p>
          <a:p>
            <a:pPr lvl="1">
              <a:buFont typeface="Wingdings" panose="05000000000000000000" pitchFamily="2" charset="2"/>
              <a:buChar char="Ø"/>
            </a:pPr>
            <a:r>
              <a:rPr lang="en-US" dirty="0">
                <a:solidFill>
                  <a:schemeClr val="accent1">
                    <a:lumMod val="75000"/>
                  </a:schemeClr>
                </a:solidFill>
              </a:rPr>
              <a:t>Mission</a:t>
            </a:r>
          </a:p>
          <a:p>
            <a:pPr lvl="1">
              <a:buFont typeface="Wingdings" panose="05000000000000000000" pitchFamily="2" charset="2"/>
              <a:buChar char="Ø"/>
            </a:pPr>
            <a:r>
              <a:rPr lang="en-US" dirty="0">
                <a:solidFill>
                  <a:schemeClr val="accent1">
                    <a:lumMod val="75000"/>
                  </a:schemeClr>
                </a:solidFill>
              </a:rPr>
              <a:t>Purchasing state-owned Vehicles</a:t>
            </a:r>
          </a:p>
          <a:p>
            <a:pPr lvl="1">
              <a:buFont typeface="Wingdings" panose="05000000000000000000" pitchFamily="2" charset="2"/>
              <a:buChar char="Ø"/>
            </a:pPr>
            <a:r>
              <a:rPr lang="en-US" dirty="0">
                <a:solidFill>
                  <a:schemeClr val="accent1">
                    <a:lumMod val="75000"/>
                  </a:schemeClr>
                </a:solidFill>
              </a:rPr>
              <a:t>Vehicle Use Policy</a:t>
            </a:r>
          </a:p>
          <a:p>
            <a:pPr lvl="1">
              <a:buFont typeface="Wingdings" panose="05000000000000000000" pitchFamily="2" charset="2"/>
              <a:buChar char="Ø"/>
            </a:pPr>
            <a:r>
              <a:rPr lang="en-US" dirty="0">
                <a:solidFill>
                  <a:schemeClr val="accent1">
                    <a:lumMod val="75000"/>
                  </a:schemeClr>
                </a:solidFill>
              </a:rPr>
              <a:t>Safety Operation Policy</a:t>
            </a:r>
          </a:p>
          <a:p>
            <a:pPr lvl="1">
              <a:buFont typeface="Wingdings" panose="05000000000000000000" pitchFamily="2" charset="2"/>
              <a:buChar char="Ø"/>
            </a:pPr>
            <a:r>
              <a:rPr lang="en-US" dirty="0">
                <a:solidFill>
                  <a:schemeClr val="accent1">
                    <a:lumMod val="75000"/>
                  </a:schemeClr>
                </a:solidFill>
              </a:rPr>
              <a:t>Maintenance and Care of Vehicles</a:t>
            </a:r>
          </a:p>
          <a:p>
            <a:pPr lvl="1">
              <a:buFont typeface="Wingdings" panose="05000000000000000000" pitchFamily="2" charset="2"/>
              <a:buChar char="Ø"/>
            </a:pPr>
            <a:r>
              <a:rPr lang="en-US" dirty="0">
                <a:solidFill>
                  <a:schemeClr val="accent1">
                    <a:lumMod val="75000"/>
                  </a:schemeClr>
                </a:solidFill>
              </a:rPr>
              <a:t>Vehicle Replacement and Disposition</a:t>
            </a:r>
          </a:p>
          <a:p>
            <a:pPr lvl="1">
              <a:buFont typeface="Wingdings" panose="05000000000000000000" pitchFamily="2" charset="2"/>
              <a:buChar char="Ø"/>
            </a:pPr>
            <a:r>
              <a:rPr lang="en-US" dirty="0">
                <a:solidFill>
                  <a:schemeClr val="accent1">
                    <a:lumMod val="75000"/>
                  </a:schemeClr>
                </a:solidFill>
              </a:rPr>
              <a:t>Process Flow Chart</a:t>
            </a:r>
          </a:p>
          <a:p>
            <a:pPr marL="457200" indent="-457200">
              <a:buFont typeface="Wingdings" panose="05000000000000000000" pitchFamily="2" charset="2"/>
              <a:buChar char="v"/>
            </a:pPr>
            <a:endParaRPr lang="en-US" dirty="0"/>
          </a:p>
          <a:p>
            <a:pPr marL="457200" indent="-457200">
              <a:buFont typeface="Wingdings" panose="05000000000000000000" pitchFamily="2" charset="2"/>
              <a:buChar char="v"/>
            </a:pPr>
            <a:endParaRPr lang="en-US" dirty="0"/>
          </a:p>
        </p:txBody>
      </p:sp>
      <p:sp>
        <p:nvSpPr>
          <p:cNvPr id="3" name="Title 2"/>
          <p:cNvSpPr>
            <a:spLocks noGrp="1"/>
          </p:cNvSpPr>
          <p:nvPr>
            <p:ph type="title"/>
          </p:nvPr>
        </p:nvSpPr>
        <p:spPr/>
        <p:txBody>
          <a:bodyPr/>
          <a:lstStyle/>
          <a:p>
            <a:pPr algn="ctr"/>
            <a:r>
              <a:rPr lang="en-US" dirty="0"/>
              <a:t>Overview</a:t>
            </a:r>
          </a:p>
        </p:txBody>
      </p:sp>
      <p:pic>
        <p:nvPicPr>
          <p:cNvPr id="4" name="Picture 3" descr="LA NUEVA CARAVANA: INVESTIGAMOS LO QUE ES UN MONOCUL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4038600"/>
            <a:ext cx="1600200" cy="1944129"/>
          </a:xfrm>
          <a:prstGeom prst="rect">
            <a:avLst/>
          </a:prstGeom>
        </p:spPr>
      </p:pic>
    </p:spTree>
    <p:extLst>
      <p:ext uri="{BB962C8B-B14F-4D97-AF65-F5344CB8AC3E}">
        <p14:creationId xmlns:p14="http://schemas.microsoft.com/office/powerpoint/2010/main" val="2246082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93792976"/>
              </p:ext>
            </p:extLst>
          </p:nvPr>
        </p:nvGraphicFramePr>
        <p:xfrm>
          <a:off x="762000" y="1981200"/>
          <a:ext cx="7543800" cy="3047995"/>
        </p:xfrm>
        <a:graphic>
          <a:graphicData uri="http://schemas.openxmlformats.org/drawingml/2006/table">
            <a:tbl>
              <a:tblPr firstRow="1" bandRow="1">
                <a:effectLst>
                  <a:outerShdw blurRad="152400" dist="317500" dir="5400000" sx="90000" sy="-19000" rotWithShape="0">
                    <a:prstClr val="black">
                      <a:alpha val="15000"/>
                    </a:prstClr>
                  </a:outerShdw>
                </a:effectLst>
                <a:tableStyleId>{125E5076-3810-47DD-B79F-674D7AD40C01}</a:tableStyleId>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467949">
                <a:tc>
                  <a:txBody>
                    <a:bodyPr/>
                    <a:lstStyle/>
                    <a:p>
                      <a:pPr algn="ctr"/>
                      <a:r>
                        <a:rPr lang="en-US" sz="1800" dirty="0"/>
                        <a:t>Vehicle</a:t>
                      </a:r>
                    </a:p>
                  </a:txBody>
                  <a:tcPr marL="68580" marR="68580" marT="34290" marB="34290"/>
                </a:tc>
                <a:tc>
                  <a:txBody>
                    <a:bodyPr/>
                    <a:lstStyle/>
                    <a:p>
                      <a:pPr algn="ctr"/>
                      <a:r>
                        <a:rPr lang="en-US" sz="1800" dirty="0"/>
                        <a:t>Years</a:t>
                      </a:r>
                    </a:p>
                  </a:txBody>
                  <a:tcPr marL="68580" marR="68580" marT="34290" marB="34290"/>
                </a:tc>
                <a:tc>
                  <a:txBody>
                    <a:bodyPr/>
                    <a:lstStyle/>
                    <a:p>
                      <a:pPr algn="ctr"/>
                      <a:r>
                        <a:rPr lang="en-US" sz="1800" dirty="0"/>
                        <a:t>Miles</a:t>
                      </a:r>
                    </a:p>
                  </a:txBody>
                  <a:tcPr marL="68580" marR="68580" marT="34290" marB="34290"/>
                </a:tc>
                <a:extLst>
                  <a:ext uri="{0D108BD9-81ED-4DB2-BD59-A6C34878D82A}">
                    <a16:rowId xmlns:a16="http://schemas.microsoft.com/office/drawing/2014/main" val="10000"/>
                  </a:ext>
                </a:extLst>
              </a:tr>
              <a:tr h="467949">
                <a:tc>
                  <a:txBody>
                    <a:bodyPr/>
                    <a:lstStyle/>
                    <a:p>
                      <a:pPr algn="ctr"/>
                      <a:r>
                        <a:rPr lang="en-US" sz="1400" dirty="0"/>
                        <a:t>Sedan</a:t>
                      </a:r>
                      <a:r>
                        <a:rPr lang="en-US" sz="1400" baseline="0" dirty="0"/>
                        <a:t>s and Wagons</a:t>
                      </a:r>
                      <a:endParaRPr lang="en-US" sz="1400" dirty="0">
                        <a:latin typeface="Arial" pitchFamily="34" charset="0"/>
                        <a:cs typeface="Arial" pitchFamily="34" charset="0"/>
                      </a:endParaRPr>
                    </a:p>
                  </a:txBody>
                  <a:tcPr marL="68580" marR="68580" marT="34290" marB="34290"/>
                </a:tc>
                <a:tc>
                  <a:txBody>
                    <a:bodyPr/>
                    <a:lstStyle/>
                    <a:p>
                      <a:pPr algn="ctr"/>
                      <a:r>
                        <a:rPr lang="en-US" sz="1400" dirty="0"/>
                        <a:t>7</a:t>
                      </a:r>
                      <a:endParaRPr lang="en-US" sz="1400" dirty="0">
                        <a:latin typeface="Arial" pitchFamily="34" charset="0"/>
                        <a:cs typeface="Arial" pitchFamily="34" charset="0"/>
                      </a:endParaRPr>
                    </a:p>
                  </a:txBody>
                  <a:tcPr marL="68580" marR="68580" marT="34290" marB="34290"/>
                </a:tc>
                <a:tc>
                  <a:txBody>
                    <a:bodyPr/>
                    <a:lstStyle/>
                    <a:p>
                      <a:pPr algn="ctr"/>
                      <a:r>
                        <a:rPr lang="en-US" sz="1400" dirty="0"/>
                        <a:t>150,000</a:t>
                      </a:r>
                      <a:endParaRPr lang="en-US" sz="1400" dirty="0">
                        <a:latin typeface="Arial" pitchFamily="34" charset="0"/>
                        <a:cs typeface="Arial" pitchFamily="34" charset="0"/>
                      </a:endParaRPr>
                    </a:p>
                  </a:txBody>
                  <a:tcPr marL="68580" marR="68580" marT="34290" marB="34290"/>
                </a:tc>
                <a:extLst>
                  <a:ext uri="{0D108BD9-81ED-4DB2-BD59-A6C34878D82A}">
                    <a16:rowId xmlns:a16="http://schemas.microsoft.com/office/drawing/2014/main" val="10001"/>
                  </a:ext>
                </a:extLst>
              </a:tr>
              <a:tr h="1176199">
                <a:tc>
                  <a:txBody>
                    <a:bodyPr/>
                    <a:lstStyle/>
                    <a:p>
                      <a:pPr algn="ctr"/>
                      <a:r>
                        <a:rPr lang="en-US" sz="1400" dirty="0"/>
                        <a:t>Light Trucks and</a:t>
                      </a:r>
                      <a:r>
                        <a:rPr lang="en-US" sz="1400" baseline="0" dirty="0"/>
                        <a:t> Sports Utility Vehicles (8,600 GVWR or below)</a:t>
                      </a:r>
                      <a:endParaRPr lang="en-US" sz="1400" dirty="0">
                        <a:latin typeface="Arial" pitchFamily="34" charset="0"/>
                        <a:cs typeface="Arial" pitchFamily="34" charset="0"/>
                      </a:endParaRPr>
                    </a:p>
                  </a:txBody>
                  <a:tcPr marL="68580" marR="68580" marT="34290" marB="34290"/>
                </a:tc>
                <a:tc>
                  <a:txBody>
                    <a:bodyPr/>
                    <a:lstStyle/>
                    <a:p>
                      <a:pPr algn="ctr"/>
                      <a:r>
                        <a:rPr lang="en-US" sz="1400" dirty="0"/>
                        <a:t>7</a:t>
                      </a:r>
                      <a:endParaRPr lang="en-US" sz="1400" dirty="0">
                        <a:latin typeface="Arial" pitchFamily="34" charset="0"/>
                        <a:cs typeface="Arial" pitchFamily="34" charset="0"/>
                      </a:endParaRPr>
                    </a:p>
                  </a:txBody>
                  <a:tcPr marL="68580" marR="68580" marT="34290" marB="34290"/>
                </a:tc>
                <a:tc>
                  <a:txBody>
                    <a:bodyPr/>
                    <a:lstStyle/>
                    <a:p>
                      <a:pPr algn="ctr"/>
                      <a:r>
                        <a:rPr lang="en-US" sz="1400" dirty="0"/>
                        <a:t>150,000</a:t>
                      </a:r>
                      <a:endParaRPr lang="en-US" sz="1400" dirty="0">
                        <a:latin typeface="Arial" pitchFamily="34" charset="0"/>
                        <a:cs typeface="Arial" pitchFamily="34" charset="0"/>
                      </a:endParaRPr>
                    </a:p>
                  </a:txBody>
                  <a:tcPr marL="68580" marR="68580" marT="34290" marB="34290"/>
                </a:tc>
                <a:extLst>
                  <a:ext uri="{0D108BD9-81ED-4DB2-BD59-A6C34878D82A}">
                    <a16:rowId xmlns:a16="http://schemas.microsoft.com/office/drawing/2014/main" val="10002"/>
                  </a:ext>
                </a:extLst>
              </a:tr>
              <a:tr h="467949">
                <a:tc>
                  <a:txBody>
                    <a:bodyPr/>
                    <a:lstStyle/>
                    <a:p>
                      <a:pPr algn="ctr"/>
                      <a:r>
                        <a:rPr lang="en-US" sz="1400" dirty="0"/>
                        <a:t>Passenger</a:t>
                      </a:r>
                      <a:r>
                        <a:rPr lang="en-US" sz="1400" baseline="0" dirty="0"/>
                        <a:t> Vans</a:t>
                      </a:r>
                      <a:endParaRPr lang="en-US" sz="1400" dirty="0">
                        <a:latin typeface="Arial" pitchFamily="34" charset="0"/>
                        <a:cs typeface="Arial" pitchFamily="34" charset="0"/>
                      </a:endParaRPr>
                    </a:p>
                  </a:txBody>
                  <a:tcPr marL="68580" marR="68580" marT="34290" marB="34290"/>
                </a:tc>
                <a:tc>
                  <a:txBody>
                    <a:bodyPr/>
                    <a:lstStyle/>
                    <a:p>
                      <a:pPr algn="ctr"/>
                      <a:r>
                        <a:rPr lang="en-US" sz="1400" dirty="0"/>
                        <a:t>7</a:t>
                      </a:r>
                      <a:endParaRPr lang="en-US" sz="1400" dirty="0">
                        <a:latin typeface="Arial" pitchFamily="34" charset="0"/>
                        <a:cs typeface="Arial" pitchFamily="34" charset="0"/>
                      </a:endParaRPr>
                    </a:p>
                  </a:txBody>
                  <a:tcPr marL="68580" marR="68580" marT="34290" marB="34290"/>
                </a:tc>
                <a:tc>
                  <a:txBody>
                    <a:bodyPr/>
                    <a:lstStyle/>
                    <a:p>
                      <a:pPr algn="ctr"/>
                      <a:r>
                        <a:rPr lang="en-US" sz="1400" dirty="0"/>
                        <a:t>150,000</a:t>
                      </a:r>
                      <a:endParaRPr lang="en-US" sz="1400" dirty="0">
                        <a:latin typeface="Arial" pitchFamily="34" charset="0"/>
                        <a:cs typeface="Arial" pitchFamily="34" charset="0"/>
                      </a:endParaRPr>
                    </a:p>
                  </a:txBody>
                  <a:tcPr marL="68580" marR="68580" marT="34290" marB="34290"/>
                </a:tc>
                <a:extLst>
                  <a:ext uri="{0D108BD9-81ED-4DB2-BD59-A6C34878D82A}">
                    <a16:rowId xmlns:a16="http://schemas.microsoft.com/office/drawing/2014/main" val="10003"/>
                  </a:ext>
                </a:extLst>
              </a:tr>
              <a:tr h="467949">
                <a:tc>
                  <a:txBody>
                    <a:bodyPr/>
                    <a:lstStyle/>
                    <a:p>
                      <a:pPr algn="ctr"/>
                      <a:r>
                        <a:rPr lang="en-US" sz="1400" dirty="0"/>
                        <a:t>Cargo Vans</a:t>
                      </a:r>
                      <a:endParaRPr lang="en-US" sz="1400" dirty="0">
                        <a:latin typeface="Arial" pitchFamily="34" charset="0"/>
                        <a:cs typeface="Arial" pitchFamily="34" charset="0"/>
                      </a:endParaRPr>
                    </a:p>
                  </a:txBody>
                  <a:tcPr marL="68580" marR="68580" marT="34290" marB="34290"/>
                </a:tc>
                <a:tc>
                  <a:txBody>
                    <a:bodyPr/>
                    <a:lstStyle/>
                    <a:p>
                      <a:pPr algn="ctr"/>
                      <a:r>
                        <a:rPr lang="en-US" sz="1400" dirty="0"/>
                        <a:t>7</a:t>
                      </a:r>
                      <a:endParaRPr lang="en-US" sz="1400" dirty="0">
                        <a:latin typeface="Arial" pitchFamily="34" charset="0"/>
                        <a:cs typeface="Arial" pitchFamily="34" charset="0"/>
                      </a:endParaRPr>
                    </a:p>
                  </a:txBody>
                  <a:tcPr marL="68580" marR="68580" marT="34290" marB="34290"/>
                </a:tc>
                <a:tc>
                  <a:txBody>
                    <a:bodyPr/>
                    <a:lstStyle/>
                    <a:p>
                      <a:pPr algn="ctr"/>
                      <a:r>
                        <a:rPr lang="en-US" sz="1400" dirty="0"/>
                        <a:t>150,000</a:t>
                      </a:r>
                      <a:endParaRPr lang="en-US" sz="1400" dirty="0">
                        <a:latin typeface="Arial" pitchFamily="34" charset="0"/>
                        <a:cs typeface="Arial" pitchFamily="34" charset="0"/>
                      </a:endParaRPr>
                    </a:p>
                  </a:txBody>
                  <a:tcPr marL="68580" marR="68580" marT="34290" marB="34290"/>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noAutofit/>
          </a:bodyPr>
          <a:lstStyle/>
          <a:p>
            <a:pPr algn="ctr"/>
            <a:r>
              <a:rPr lang="en-US" sz="2800" dirty="0"/>
              <a:t>Vehicle Replacement and Disposition: Replacement Criteria </a:t>
            </a:r>
          </a:p>
        </p:txBody>
      </p:sp>
    </p:spTree>
    <p:extLst>
      <p:ext uri="{BB962C8B-B14F-4D97-AF65-F5344CB8AC3E}">
        <p14:creationId xmlns:p14="http://schemas.microsoft.com/office/powerpoint/2010/main" val="1339227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1371600"/>
            <a:ext cx="8229600" cy="4839729"/>
          </a:xfrm>
        </p:spPr>
        <p:txBody>
          <a:bodyPr/>
          <a:lstStyle/>
          <a:p>
            <a:r>
              <a:rPr lang="en-US" sz="2000" dirty="0">
                <a:ea typeface="+mj-ea"/>
                <a:cs typeface="Arial" pitchFamily="34" charset="0"/>
              </a:rPr>
              <a:t>State-Owned vehicles which become surplus to the needs of a state agency</a:t>
            </a:r>
          </a:p>
          <a:p>
            <a:r>
              <a:rPr lang="en-US" sz="2000" dirty="0">
                <a:ea typeface="+mj-ea"/>
                <a:cs typeface="Arial" pitchFamily="34" charset="0"/>
              </a:rPr>
              <a:t>may be disposed in any of the following ways:</a:t>
            </a:r>
            <a:br>
              <a:rPr lang="en-US" sz="2000" dirty="0">
                <a:ea typeface="+mj-ea"/>
                <a:cs typeface="Arial" pitchFamily="34" charset="0"/>
              </a:rPr>
            </a:br>
            <a:endParaRPr lang="en-US" sz="2000" dirty="0">
              <a:ea typeface="+mj-ea"/>
              <a:cs typeface="Arial" pitchFamily="34" charset="0"/>
            </a:endParaRPr>
          </a:p>
          <a:p>
            <a:pPr lvl="1">
              <a:lnSpc>
                <a:spcPct val="150000"/>
              </a:lnSpc>
            </a:pPr>
            <a:r>
              <a:rPr lang="en-US" sz="2000" dirty="0">
                <a:ea typeface="+mj-ea"/>
                <a:cs typeface="Arial" pitchFamily="34" charset="0"/>
              </a:rPr>
              <a:t>Sold</a:t>
            </a:r>
          </a:p>
          <a:p>
            <a:pPr lvl="1">
              <a:lnSpc>
                <a:spcPct val="150000"/>
              </a:lnSpc>
            </a:pPr>
            <a:r>
              <a:rPr lang="en-US" sz="2000" dirty="0">
                <a:ea typeface="+mj-ea"/>
                <a:cs typeface="Arial" pitchFamily="34" charset="0"/>
              </a:rPr>
              <a:t>Transferred </a:t>
            </a:r>
          </a:p>
        </p:txBody>
      </p:sp>
      <p:sp>
        <p:nvSpPr>
          <p:cNvPr id="3" name="Title 2"/>
          <p:cNvSpPr>
            <a:spLocks noGrp="1"/>
          </p:cNvSpPr>
          <p:nvPr>
            <p:ph type="title"/>
          </p:nvPr>
        </p:nvSpPr>
        <p:spPr/>
        <p:txBody>
          <a:bodyPr>
            <a:noAutofit/>
          </a:bodyPr>
          <a:lstStyle/>
          <a:p>
            <a:pPr algn="ctr"/>
            <a:r>
              <a:rPr lang="en-US" sz="2800" dirty="0"/>
              <a:t>Vehicle Replacement and Disposition: Methods</a:t>
            </a:r>
          </a:p>
        </p:txBody>
      </p:sp>
      <p:pic>
        <p:nvPicPr>
          <p:cNvPr id="4" name="Picture 3" descr="Beautiful Cash For Any &lt;strong&gt;Car&lt;/strong&gt; Pattern - Classic &lt;strong&gt;Cars&lt;/strong&gt; Idea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72183">
            <a:off x="4500177" y="2525989"/>
            <a:ext cx="3576901" cy="2971800"/>
          </a:xfrm>
          <a:prstGeom prst="rect">
            <a:avLst/>
          </a:prstGeom>
        </p:spPr>
      </p:pic>
    </p:spTree>
    <p:extLst>
      <p:ext uri="{BB962C8B-B14F-4D97-AF65-F5344CB8AC3E}">
        <p14:creationId xmlns:p14="http://schemas.microsoft.com/office/powerpoint/2010/main" val="874959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122" y="1524000"/>
            <a:ext cx="8229600" cy="4839729"/>
          </a:xfrm>
        </p:spPr>
        <p:txBody>
          <a:bodyPr>
            <a:normAutofit/>
          </a:bodyPr>
          <a:lstStyle/>
          <a:p>
            <a:pPr marL="0" indent="0"/>
            <a:r>
              <a:rPr lang="en-US" sz="1800" dirty="0">
                <a:ea typeface="+mj-ea"/>
                <a:cs typeface="Arial" pitchFamily="34" charset="0"/>
              </a:rPr>
              <a:t>The specifications or instructions to prospective buyers should provide a listing of all items being offered and such listing shall provide: </a:t>
            </a:r>
            <a:br>
              <a:rPr lang="en-US" sz="1800" dirty="0">
                <a:ea typeface="+mj-ea"/>
                <a:cs typeface="Arial" pitchFamily="34" charset="0"/>
              </a:rPr>
            </a:br>
            <a:endParaRPr lang="en-US" sz="1800" dirty="0">
              <a:ea typeface="+mj-ea"/>
              <a:cs typeface="Arial" pitchFamily="34" charset="0"/>
            </a:endParaRPr>
          </a:p>
          <a:p>
            <a:pPr lvl="1"/>
            <a:r>
              <a:rPr lang="en-US" sz="1800" dirty="0">
                <a:ea typeface="+mj-ea"/>
                <a:cs typeface="Arial" pitchFamily="34" charset="0"/>
              </a:rPr>
              <a:t>Make/Model</a:t>
            </a:r>
          </a:p>
          <a:p>
            <a:pPr lvl="1"/>
            <a:r>
              <a:rPr lang="en-US" sz="1800" dirty="0">
                <a:ea typeface="+mj-ea"/>
                <a:cs typeface="Arial" pitchFamily="34" charset="0"/>
              </a:rPr>
              <a:t>Year of Manufacture </a:t>
            </a:r>
          </a:p>
          <a:p>
            <a:pPr lvl="1"/>
            <a:r>
              <a:rPr lang="en-US" sz="1800" dirty="0">
                <a:ea typeface="+mj-ea"/>
                <a:cs typeface="Arial" pitchFamily="34" charset="0"/>
              </a:rPr>
              <a:t>Mileage</a:t>
            </a:r>
          </a:p>
          <a:p>
            <a:pPr lvl="1"/>
            <a:r>
              <a:rPr lang="en-US" sz="1800" dirty="0">
                <a:ea typeface="+mj-ea"/>
                <a:cs typeface="Arial" pitchFamily="34" charset="0"/>
              </a:rPr>
              <a:t>Location (Where the vehicle may be inspected)</a:t>
            </a:r>
          </a:p>
          <a:p>
            <a:pPr lvl="1"/>
            <a:r>
              <a:rPr lang="en-US" sz="1800" dirty="0">
                <a:ea typeface="+mj-ea"/>
                <a:cs typeface="Arial" pitchFamily="34" charset="0"/>
              </a:rPr>
              <a:t>Date and time when vehicle may be inspected</a:t>
            </a:r>
          </a:p>
          <a:p>
            <a:pPr lvl="1"/>
            <a:r>
              <a:rPr lang="en-US" sz="1800" dirty="0">
                <a:ea typeface="+mj-ea"/>
                <a:cs typeface="Arial" pitchFamily="34" charset="0"/>
              </a:rPr>
              <a:t>Address of location to which the bids shall be delivered </a:t>
            </a:r>
          </a:p>
          <a:p>
            <a:pPr lvl="1"/>
            <a:r>
              <a:rPr lang="en-US" sz="1800" dirty="0">
                <a:ea typeface="+mj-ea"/>
                <a:cs typeface="Arial" pitchFamily="34" charset="0"/>
              </a:rPr>
              <a:t>Time and date set for the bid opening</a:t>
            </a:r>
          </a:p>
          <a:p>
            <a:pPr lvl="1"/>
            <a:r>
              <a:rPr lang="en-US" sz="1800" dirty="0">
                <a:ea typeface="+mj-ea"/>
                <a:cs typeface="Arial" pitchFamily="34" charset="0"/>
              </a:rPr>
              <a:t>Name of person to be contacted if additional information is necessary </a:t>
            </a:r>
          </a:p>
        </p:txBody>
      </p:sp>
      <p:sp>
        <p:nvSpPr>
          <p:cNvPr id="3" name="Title 2"/>
          <p:cNvSpPr>
            <a:spLocks noGrp="1"/>
          </p:cNvSpPr>
          <p:nvPr>
            <p:ph type="title"/>
          </p:nvPr>
        </p:nvSpPr>
        <p:spPr/>
        <p:txBody>
          <a:bodyPr>
            <a:noAutofit/>
          </a:bodyPr>
          <a:lstStyle/>
          <a:p>
            <a:pPr algn="ctr"/>
            <a:r>
              <a:rPr lang="en-US" sz="2800" dirty="0"/>
              <a:t>Vehicle Replacement and Disposition: </a:t>
            </a:r>
            <a:br>
              <a:rPr lang="en-US" sz="2800" dirty="0"/>
            </a:br>
            <a:r>
              <a:rPr lang="en-US" sz="2800" dirty="0"/>
              <a:t>State-Owned Vehicle Disposal Specification</a:t>
            </a:r>
          </a:p>
        </p:txBody>
      </p:sp>
      <p:pic>
        <p:nvPicPr>
          <p:cNvPr id="6" name="Picture 5" descr="&lt;strong&gt;Clipart&lt;/strong&gt; - Scrappage of motor &lt;strong&gt;vehicles&lt;/strong&gt;"/>
          <p:cNvPicPr>
            <a:picLocks noChangeAspect="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400800" y="2209800"/>
            <a:ext cx="2056679" cy="1904999"/>
          </a:xfrm>
          <a:prstGeom prst="rect">
            <a:avLst/>
          </a:prstGeom>
        </p:spPr>
      </p:pic>
    </p:spTree>
    <p:extLst>
      <p:ext uri="{BB962C8B-B14F-4D97-AF65-F5344CB8AC3E}">
        <p14:creationId xmlns:p14="http://schemas.microsoft.com/office/powerpoint/2010/main" val="1369179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Process Flow Chart</a:t>
            </a:r>
          </a:p>
        </p:txBody>
      </p:sp>
      <p:graphicFrame>
        <p:nvGraphicFramePr>
          <p:cNvPr id="3" name="Diagram 2"/>
          <p:cNvGraphicFramePr/>
          <p:nvPr>
            <p:extLst>
              <p:ext uri="{D42A27DB-BD31-4B8C-83A1-F6EECF244321}">
                <p14:modId xmlns:p14="http://schemas.microsoft.com/office/powerpoint/2010/main" val="2851745220"/>
              </p:ext>
            </p:extLst>
          </p:nvPr>
        </p:nvGraphicFramePr>
        <p:xfrm>
          <a:off x="952500" y="1219200"/>
          <a:ext cx="71628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Image Cartoon &lt;strong&gt;Car&lt;/strong&gt; - &lt;strong&gt;ClipArt&lt;/strong&gt; Best"/>
          <p:cNvPicPr>
            <a:picLocks noChangeAspect="1"/>
          </p:cNvPicPr>
          <p:nvPr/>
        </p:nvPicPr>
        <p:blipFill rotWithShape="1">
          <a:blip r:embed="rId8" cstate="print">
            <a:extLst>
              <a:ext uri="{28A0092B-C50C-407E-A947-70E740481C1C}">
                <a14:useLocalDpi xmlns:a14="http://schemas.microsoft.com/office/drawing/2010/main" val="0"/>
              </a:ext>
            </a:extLst>
          </a:blip>
          <a:srcRect l="5000" t="6666" r="5000" b="6666"/>
          <a:stretch/>
        </p:blipFill>
        <p:spPr>
          <a:xfrm>
            <a:off x="3505200" y="2616200"/>
            <a:ext cx="2057400" cy="1981200"/>
          </a:xfrm>
          <a:prstGeom prst="rect">
            <a:avLst/>
          </a:prstGeom>
        </p:spPr>
      </p:pic>
    </p:spTree>
    <p:extLst>
      <p:ext uri="{BB962C8B-B14F-4D97-AF65-F5344CB8AC3E}">
        <p14:creationId xmlns:p14="http://schemas.microsoft.com/office/powerpoint/2010/main" val="1582825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Vehicle Setup</a:t>
            </a:r>
          </a:p>
        </p:txBody>
      </p:sp>
      <p:sp>
        <p:nvSpPr>
          <p:cNvPr id="2" name="TextBox 1"/>
          <p:cNvSpPr txBox="1"/>
          <p:nvPr/>
        </p:nvSpPr>
        <p:spPr>
          <a:xfrm>
            <a:off x="1143000" y="1676400"/>
            <a:ext cx="6781800" cy="4462760"/>
          </a:xfrm>
          <a:prstGeom prst="rect">
            <a:avLst/>
          </a:prstGeom>
          <a:noFill/>
        </p:spPr>
        <p:txBody>
          <a:bodyPr wrap="square" rtlCol="0">
            <a:spAutoFit/>
          </a:bodyPr>
          <a:lstStyle/>
          <a:p>
            <a:pPr marL="0" lvl="1"/>
            <a:r>
              <a:rPr lang="en-US" sz="2800" b="1" dirty="0">
                <a:solidFill>
                  <a:schemeClr val="accent1">
                    <a:lumMod val="75000"/>
                  </a:schemeClr>
                </a:solidFill>
              </a:rPr>
              <a:t>Unit Objectives: </a:t>
            </a:r>
          </a:p>
          <a:p>
            <a:pPr marL="571500" lvl="1" indent="-571500">
              <a:buFont typeface="Wingdings" panose="05000000000000000000" pitchFamily="2" charset="2"/>
              <a:buChar char="Ø"/>
            </a:pPr>
            <a:r>
              <a:rPr lang="en-US" sz="2800" dirty="0">
                <a:solidFill>
                  <a:schemeClr val="accent1">
                    <a:lumMod val="75000"/>
                  </a:schemeClr>
                </a:solidFill>
              </a:rPr>
              <a:t> Asset and Equipment Lifecycle</a:t>
            </a:r>
          </a:p>
          <a:p>
            <a:pPr marL="571500" lvl="1" indent="-571500">
              <a:buFont typeface="Wingdings" panose="05000000000000000000" pitchFamily="2" charset="2"/>
              <a:buChar char="Ø"/>
            </a:pPr>
            <a:r>
              <a:rPr lang="en-US" sz="2800" dirty="0">
                <a:solidFill>
                  <a:schemeClr val="accent1">
                    <a:lumMod val="75000"/>
                  </a:schemeClr>
                </a:solidFill>
              </a:rPr>
              <a:t> Asset Record Completion</a:t>
            </a:r>
          </a:p>
          <a:p>
            <a:pPr marL="571500" lvl="1" indent="-571500">
              <a:buFont typeface="Wingdings" panose="05000000000000000000" pitchFamily="2" charset="2"/>
              <a:buChar char="Ø"/>
            </a:pPr>
            <a:r>
              <a:rPr lang="en-US" sz="2800" dirty="0">
                <a:solidFill>
                  <a:schemeClr val="accent1">
                    <a:lumMod val="75000"/>
                  </a:schemeClr>
                </a:solidFill>
              </a:rPr>
              <a:t> Update Equipment Master</a:t>
            </a:r>
          </a:p>
          <a:p>
            <a:pPr marL="571500" lvl="1" indent="-571500">
              <a:buFont typeface="Wingdings" panose="05000000000000000000" pitchFamily="2" charset="2"/>
              <a:buChar char="Ø"/>
            </a:pPr>
            <a:r>
              <a:rPr lang="en-US" sz="2800" dirty="0">
                <a:solidFill>
                  <a:schemeClr val="accent1">
                    <a:lumMod val="75000"/>
                  </a:schemeClr>
                </a:solidFill>
              </a:rPr>
              <a:t> Create Measuring Points </a:t>
            </a:r>
          </a:p>
          <a:p>
            <a:pPr marL="571500" lvl="1" indent="-571500">
              <a:buFont typeface="Wingdings" panose="05000000000000000000" pitchFamily="2" charset="2"/>
              <a:buChar char="Ø"/>
            </a:pPr>
            <a:r>
              <a:rPr lang="en-US" sz="2800" dirty="0">
                <a:solidFill>
                  <a:schemeClr val="accent1">
                    <a:lumMod val="75000"/>
                  </a:schemeClr>
                </a:solidFill>
              </a:rPr>
              <a:t> Initial Odometer Reading</a:t>
            </a:r>
          </a:p>
          <a:p>
            <a:pPr marL="571500" lvl="1" indent="-571500">
              <a:buFont typeface="Wingdings" panose="05000000000000000000" pitchFamily="2" charset="2"/>
              <a:buChar char="Ø"/>
            </a:pPr>
            <a:r>
              <a:rPr lang="en-US" sz="2800" dirty="0">
                <a:solidFill>
                  <a:schemeClr val="accent1">
                    <a:lumMod val="75000"/>
                  </a:schemeClr>
                </a:solidFill>
              </a:rPr>
              <a:t> Create Driver Assignments</a:t>
            </a:r>
          </a:p>
          <a:p>
            <a:pPr marL="0" lvl="1"/>
            <a:endParaRPr lang="en-US" sz="2800" dirty="0"/>
          </a:p>
          <a:p>
            <a:pPr marL="342900" lvl="1" indent="-342900">
              <a:buFontTx/>
              <a:buAutoNum type="arabicPeriod"/>
            </a:pPr>
            <a:endParaRPr lang="en-US" sz="2800" dirty="0"/>
          </a:p>
          <a:p>
            <a:pPr marL="342900" lvl="1" indent="-342900">
              <a:buAutoNum type="arabicPeriod"/>
            </a:pPr>
            <a:endParaRPr lang="en-US" sz="2800" dirty="0"/>
          </a:p>
        </p:txBody>
      </p:sp>
      <p:pic>
        <p:nvPicPr>
          <p:cNvPr id="3" name="Picture 2" descr="Make e-Learning work: Outcome learning (4): the developer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066800"/>
            <a:ext cx="2286000" cy="1524000"/>
          </a:xfrm>
          <a:prstGeom prst="rect">
            <a:avLst/>
          </a:prstGeom>
        </p:spPr>
      </p:pic>
    </p:spTree>
    <p:extLst>
      <p:ext uri="{BB962C8B-B14F-4D97-AF65-F5344CB8AC3E}">
        <p14:creationId xmlns:p14="http://schemas.microsoft.com/office/powerpoint/2010/main" val="594373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71138028"/>
              </p:ext>
            </p:extLst>
          </p:nvPr>
        </p:nvGraphicFramePr>
        <p:xfrm>
          <a:off x="457200" y="1143000"/>
          <a:ext cx="8229600" cy="4840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dirty="0"/>
              <a:t>Asset and Equipment Lifecycle</a:t>
            </a:r>
          </a:p>
        </p:txBody>
      </p:sp>
      <p:grpSp>
        <p:nvGrpSpPr>
          <p:cNvPr id="2" name="Group 15"/>
          <p:cNvGrpSpPr/>
          <p:nvPr/>
        </p:nvGrpSpPr>
        <p:grpSpPr>
          <a:xfrm>
            <a:off x="6400800" y="4267200"/>
            <a:ext cx="2514599" cy="1879121"/>
            <a:chOff x="6248400" y="4431821"/>
            <a:chExt cx="2057399" cy="1524000"/>
          </a:xfrm>
        </p:grpSpPr>
        <p:grpSp>
          <p:nvGrpSpPr>
            <p:cNvPr id="5" name="Group 8"/>
            <p:cNvGrpSpPr/>
            <p:nvPr/>
          </p:nvGrpSpPr>
          <p:grpSpPr>
            <a:xfrm>
              <a:off x="6248400" y="4812821"/>
              <a:ext cx="381000" cy="1143000"/>
              <a:chOff x="6248400" y="4724400"/>
              <a:chExt cx="381000" cy="1143000"/>
            </a:xfrm>
          </p:grpSpPr>
          <p:sp>
            <p:nvSpPr>
              <p:cNvPr id="6" name="Rectangle 5"/>
              <p:cNvSpPr/>
              <p:nvPr/>
            </p:nvSpPr>
            <p:spPr>
              <a:xfrm>
                <a:off x="6248400" y="4724400"/>
                <a:ext cx="38100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Rectangle 6"/>
              <p:cNvSpPr/>
              <p:nvPr/>
            </p:nvSpPr>
            <p:spPr>
              <a:xfrm>
                <a:off x="6248400" y="5105400"/>
                <a:ext cx="3810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Rectangle 7"/>
              <p:cNvSpPr/>
              <p:nvPr/>
            </p:nvSpPr>
            <p:spPr>
              <a:xfrm>
                <a:off x="6248400" y="5486400"/>
                <a:ext cx="381000" cy="381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9" name="Group 13"/>
            <p:cNvGrpSpPr/>
            <p:nvPr/>
          </p:nvGrpSpPr>
          <p:grpSpPr>
            <a:xfrm>
              <a:off x="6633712" y="4812821"/>
              <a:ext cx="1672087" cy="1143000"/>
              <a:chOff x="6633712" y="4812821"/>
              <a:chExt cx="1672087" cy="1143000"/>
            </a:xfrm>
          </p:grpSpPr>
          <p:sp>
            <p:nvSpPr>
              <p:cNvPr id="10" name="Rectangle 9"/>
              <p:cNvSpPr/>
              <p:nvPr/>
            </p:nvSpPr>
            <p:spPr>
              <a:xfrm>
                <a:off x="6633712" y="4812821"/>
                <a:ext cx="1672087"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solidFill>
                      <a:schemeClr val="dk1"/>
                    </a:solidFill>
                  </a:rPr>
                  <a:t>Asset Management </a:t>
                </a:r>
              </a:p>
              <a:p>
                <a:pPr algn="ctr"/>
                <a:r>
                  <a:rPr lang="en-US" sz="1400" dirty="0"/>
                  <a:t>(Property Officer)</a:t>
                </a:r>
                <a:endParaRPr lang="en-US" sz="1400" dirty="0">
                  <a:solidFill>
                    <a:schemeClr val="dk1"/>
                  </a:solidFill>
                </a:endParaRPr>
              </a:p>
            </p:txBody>
          </p:sp>
          <p:sp>
            <p:nvSpPr>
              <p:cNvPr id="12" name="Rectangle 11"/>
              <p:cNvSpPr/>
              <p:nvPr/>
            </p:nvSpPr>
            <p:spPr>
              <a:xfrm>
                <a:off x="6633712" y="5193821"/>
                <a:ext cx="1672087"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a:solidFill>
                      <a:schemeClr val="dk1"/>
                    </a:solidFill>
                  </a:rPr>
                  <a:t>Fleet Management </a:t>
                </a:r>
              </a:p>
              <a:p>
                <a:pPr algn="ctr"/>
                <a:r>
                  <a:rPr lang="en-US" sz="1400" dirty="0"/>
                  <a:t>(Fleet Coordinator)</a:t>
                </a:r>
                <a:endParaRPr lang="en-US" sz="1400" dirty="0">
                  <a:solidFill>
                    <a:schemeClr val="dk1"/>
                  </a:solidFill>
                </a:endParaRPr>
              </a:p>
            </p:txBody>
          </p:sp>
          <p:sp>
            <p:nvSpPr>
              <p:cNvPr id="13" name="Rectangle 12"/>
              <p:cNvSpPr/>
              <p:nvPr/>
            </p:nvSpPr>
            <p:spPr>
              <a:xfrm>
                <a:off x="6633712" y="5574821"/>
                <a:ext cx="1672087" cy="381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a:solidFill>
                      <a:schemeClr val="dk1"/>
                    </a:solidFill>
                  </a:rPr>
                  <a:t>Interface</a:t>
                </a:r>
              </a:p>
            </p:txBody>
          </p:sp>
        </p:grpSp>
        <p:sp>
          <p:nvSpPr>
            <p:cNvPr id="15" name="Rectangle 14"/>
            <p:cNvSpPr/>
            <p:nvPr/>
          </p:nvSpPr>
          <p:spPr>
            <a:xfrm>
              <a:off x="6629400" y="4431821"/>
              <a:ext cx="1672087" cy="381000"/>
            </a:xfrm>
            <a:prstGeom prst="rect">
              <a:avLst/>
            </a:prstGeom>
            <a:noFill/>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a:solidFill>
                    <a:sysClr val="windowText" lastClr="000000"/>
                  </a:solidFill>
                </a:rPr>
                <a:t>Responsibility</a:t>
              </a:r>
            </a:p>
          </p:txBody>
        </p:sp>
      </p:grpSp>
    </p:spTree>
    <p:extLst>
      <p:ext uri="{BB962C8B-B14F-4D97-AF65-F5344CB8AC3E}">
        <p14:creationId xmlns:p14="http://schemas.microsoft.com/office/powerpoint/2010/main" val="4033084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Asset Record Completion</a:t>
            </a:r>
          </a:p>
        </p:txBody>
      </p:sp>
      <p:sp>
        <p:nvSpPr>
          <p:cNvPr id="2" name="TextBox 1"/>
          <p:cNvSpPr txBox="1"/>
          <p:nvPr/>
        </p:nvSpPr>
        <p:spPr>
          <a:xfrm>
            <a:off x="685800" y="1388804"/>
            <a:ext cx="2838449"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br>
              <a:rPr lang="en-US" dirty="0"/>
            </a:br>
            <a:r>
              <a:rPr lang="en-US" dirty="0"/>
              <a:t>The </a:t>
            </a:r>
            <a:r>
              <a:rPr lang="en-US" b="1" dirty="0"/>
              <a:t>Property Officer </a:t>
            </a:r>
            <a:r>
              <a:rPr lang="en-US" dirty="0"/>
              <a:t>will complete the Inventory Number, Serial Number, and County fields</a:t>
            </a:r>
            <a:br>
              <a:rPr lang="en-US" dirty="0"/>
            </a:br>
            <a:endParaRPr lang="en-US" dirty="0"/>
          </a:p>
        </p:txBody>
      </p:sp>
      <p:sp>
        <p:nvSpPr>
          <p:cNvPr id="5" name="TextBox 4"/>
          <p:cNvSpPr txBox="1"/>
          <p:nvPr/>
        </p:nvSpPr>
        <p:spPr>
          <a:xfrm>
            <a:off x="5588070" y="1388804"/>
            <a:ext cx="279393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br>
              <a:rPr lang="en-US" dirty="0"/>
            </a:br>
            <a:r>
              <a:rPr lang="en-US" dirty="0"/>
              <a:t>The Inventory Number and Serial Number will then replicate to the Equipment Record</a:t>
            </a:r>
            <a:br>
              <a:rPr lang="en-US" dirty="0"/>
            </a:br>
            <a:endParaRPr lang="en-US" dirty="0"/>
          </a:p>
        </p:txBody>
      </p:sp>
      <p:pic>
        <p:nvPicPr>
          <p:cNvPr id="7" name="Picture 6" descr="&lt;strong&gt;Office&lt;/strong&gt; Management PNG Transparent Images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312" y="4419600"/>
            <a:ext cx="1673692" cy="1673692"/>
          </a:xfrm>
          <a:prstGeom prst="rect">
            <a:avLst/>
          </a:prstGeom>
        </p:spPr>
      </p:pic>
      <p:sp>
        <p:nvSpPr>
          <p:cNvPr id="8" name="Right Arrow 7"/>
          <p:cNvSpPr/>
          <p:nvPr/>
        </p:nvSpPr>
        <p:spPr>
          <a:xfrm>
            <a:off x="3809999" y="2112108"/>
            <a:ext cx="1492319" cy="584715"/>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TextBox 9"/>
          <p:cNvSpPr txBox="1"/>
          <p:nvPr/>
        </p:nvSpPr>
        <p:spPr>
          <a:xfrm>
            <a:off x="2438400" y="3657600"/>
            <a:ext cx="4876800" cy="984885"/>
          </a:xfrm>
          <a:prstGeom prst="rect">
            <a:avLst/>
          </a:prstGeom>
          <a:noFill/>
        </p:spPr>
        <p:txBody>
          <a:bodyPr wrap="square" rtlCol="0">
            <a:spAutoFit/>
          </a:bodyPr>
          <a:lstStyle/>
          <a:p>
            <a:pPr algn="ctr"/>
            <a:r>
              <a:rPr lang="en-US" sz="2000" dirty="0"/>
              <a:t>The Equipment Record is now ready for the </a:t>
            </a:r>
            <a:r>
              <a:rPr lang="en-US" sz="2000" b="1" dirty="0"/>
              <a:t>Fleet Coordinator </a:t>
            </a:r>
            <a:r>
              <a:rPr lang="en-US" sz="2000" dirty="0"/>
              <a:t>to complete.</a:t>
            </a:r>
          </a:p>
          <a:p>
            <a:pPr algn="ctr"/>
            <a:endParaRPr lang="en-US" dirty="0"/>
          </a:p>
        </p:txBody>
      </p:sp>
    </p:spTree>
    <p:extLst>
      <p:ext uri="{BB962C8B-B14F-4D97-AF65-F5344CB8AC3E}">
        <p14:creationId xmlns:p14="http://schemas.microsoft.com/office/powerpoint/2010/main" val="3528566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Asset Record Completion</a:t>
            </a:r>
          </a:p>
        </p:txBody>
      </p:sp>
      <p:pic>
        <p:nvPicPr>
          <p:cNvPr id="7" name="Picture 6"/>
          <p:cNvPicPr>
            <a:picLocks noChangeAspect="1"/>
          </p:cNvPicPr>
          <p:nvPr/>
        </p:nvPicPr>
        <p:blipFill>
          <a:blip r:embed="rId3"/>
          <a:stretch>
            <a:fillRect/>
          </a:stretch>
        </p:blipFill>
        <p:spPr>
          <a:xfrm>
            <a:off x="2085411" y="1524000"/>
            <a:ext cx="4896977" cy="42791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50184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Update Equipment Master</a:t>
            </a:r>
          </a:p>
        </p:txBody>
      </p:sp>
      <p:sp>
        <p:nvSpPr>
          <p:cNvPr id="5" name="Rectangle 4"/>
          <p:cNvSpPr/>
          <p:nvPr/>
        </p:nvSpPr>
        <p:spPr>
          <a:xfrm>
            <a:off x="457200" y="1143000"/>
            <a:ext cx="8305800" cy="707886"/>
          </a:xfrm>
          <a:prstGeom prst="rect">
            <a:avLst/>
          </a:prstGeom>
        </p:spPr>
        <p:txBody>
          <a:bodyPr wrap="square">
            <a:spAutoFit/>
          </a:bodyPr>
          <a:lstStyle/>
          <a:p>
            <a:pPr>
              <a:spcBef>
                <a:spcPct val="0"/>
              </a:spcBef>
            </a:pPr>
            <a:r>
              <a:rPr lang="en-US" sz="2000" dirty="0">
                <a:solidFill>
                  <a:schemeClr val="accent1">
                    <a:lumMod val="50000"/>
                  </a:schemeClr>
                </a:solidFill>
                <a:ea typeface="+mj-ea"/>
                <a:cs typeface="Arial" pitchFamily="34" charset="0"/>
              </a:rPr>
              <a:t>After Asset completion, the Fleet Coordinator will update the Equipment Master in order to:</a:t>
            </a:r>
          </a:p>
        </p:txBody>
      </p:sp>
      <p:graphicFrame>
        <p:nvGraphicFramePr>
          <p:cNvPr id="3" name="Diagram 2"/>
          <p:cNvGraphicFramePr/>
          <p:nvPr>
            <p:extLst>
              <p:ext uri="{D42A27DB-BD31-4B8C-83A1-F6EECF244321}">
                <p14:modId xmlns:p14="http://schemas.microsoft.com/office/powerpoint/2010/main" val="458081735"/>
              </p:ext>
            </p:extLst>
          </p:nvPr>
        </p:nvGraphicFramePr>
        <p:xfrm>
          <a:off x="1752600" y="2108201"/>
          <a:ext cx="5562600" cy="3813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6127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64080" y="1219200"/>
            <a:ext cx="4593278" cy="4953000"/>
          </a:xfrm>
          <a:prstGeom prst="rect">
            <a:avLst/>
          </a:prstGeom>
          <a:ln>
            <a:noFill/>
          </a:ln>
          <a:effectLst>
            <a:outerShdw blurRad="190500" algn="tl" rotWithShape="0">
              <a:srgbClr val="000000">
                <a:alpha val="70000"/>
              </a:srgbClr>
            </a:outerShdw>
          </a:effectLst>
        </p:spPr>
      </p:pic>
      <p:sp>
        <p:nvSpPr>
          <p:cNvPr id="2" name="Rectangular Callout 1"/>
          <p:cNvSpPr/>
          <p:nvPr/>
        </p:nvSpPr>
        <p:spPr>
          <a:xfrm rot="5400000">
            <a:off x="5295894" y="1562100"/>
            <a:ext cx="2971799" cy="3048001"/>
          </a:xfrm>
          <a:prstGeom prst="wedgeRectCallou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a:solidFill>
              <a:srgbClr val="D5B25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48888" y="76200"/>
            <a:ext cx="8153400" cy="838200"/>
          </a:xfrm>
        </p:spPr>
        <p:txBody>
          <a:bodyPr>
            <a:noAutofit/>
          </a:bodyPr>
          <a:lstStyle/>
          <a:p>
            <a:r>
              <a:rPr lang="en-US" sz="2800" dirty="0"/>
              <a:t>Update Equipment Master:</a:t>
            </a:r>
            <a:br>
              <a:rPr lang="en-US" sz="2800" dirty="0"/>
            </a:br>
            <a:r>
              <a:rPr lang="en-US" sz="2800" dirty="0"/>
              <a:t>Equipment Record Update</a:t>
            </a:r>
          </a:p>
        </p:txBody>
      </p:sp>
      <p:sp>
        <p:nvSpPr>
          <p:cNvPr id="3" name="TextBox 2"/>
          <p:cNvSpPr txBox="1"/>
          <p:nvPr/>
        </p:nvSpPr>
        <p:spPr>
          <a:xfrm>
            <a:off x="5458232" y="1828800"/>
            <a:ext cx="2647124" cy="2585323"/>
          </a:xfrm>
          <a:prstGeom prst="rect">
            <a:avLst/>
          </a:prstGeom>
          <a:noFill/>
        </p:spPr>
        <p:txBody>
          <a:bodyPr wrap="square" rtlCol="0">
            <a:spAutoFit/>
          </a:bodyPr>
          <a:lstStyle/>
          <a:p>
            <a:r>
              <a:rPr lang="en-US" dirty="0"/>
              <a:t>Transaction </a:t>
            </a:r>
            <a:r>
              <a:rPr lang="en-US" b="1" dirty="0"/>
              <a:t>IE02</a:t>
            </a:r>
            <a:r>
              <a:rPr lang="en-US" dirty="0"/>
              <a:t> is used to </a:t>
            </a:r>
            <a:r>
              <a:rPr lang="en-US" b="1" dirty="0"/>
              <a:t>update the Equipment Record </a:t>
            </a:r>
            <a:r>
              <a:rPr lang="en-US" dirty="0"/>
              <a:t>by filling in the mandatory fields. </a:t>
            </a:r>
          </a:p>
          <a:p>
            <a:endParaRPr lang="en-US" dirty="0"/>
          </a:p>
          <a:p>
            <a:r>
              <a:rPr lang="en-US" dirty="0"/>
              <a:t>The main purpose of the Equipment Record is for maintenance statistics for reporting.</a:t>
            </a:r>
          </a:p>
        </p:txBody>
      </p:sp>
    </p:spTree>
    <p:extLst>
      <p:ext uri="{BB962C8B-B14F-4D97-AF65-F5344CB8AC3E}">
        <p14:creationId xmlns:p14="http://schemas.microsoft.com/office/powerpoint/2010/main" val="381855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ipart - Country &lt;strong&gt;Road&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5" y="2779418"/>
            <a:ext cx="9144000" cy="3177540"/>
          </a:xfrm>
          <a:prstGeom prst="rect">
            <a:avLst/>
          </a:prstGeom>
        </p:spPr>
      </p:pic>
      <p:sp>
        <p:nvSpPr>
          <p:cNvPr id="3" name="Title 2"/>
          <p:cNvSpPr>
            <a:spLocks noGrp="1"/>
          </p:cNvSpPr>
          <p:nvPr>
            <p:ph type="title"/>
          </p:nvPr>
        </p:nvSpPr>
        <p:spPr>
          <a:xfrm>
            <a:off x="942975" y="237050"/>
            <a:ext cx="6800850" cy="536972"/>
          </a:xfrm>
        </p:spPr>
        <p:txBody>
          <a:bodyPr>
            <a:normAutofit fontScale="90000"/>
          </a:bodyPr>
          <a:lstStyle/>
          <a:p>
            <a:pPr algn="ctr"/>
            <a:r>
              <a:rPr lang="en-US" dirty="0"/>
              <a:t>Bureau of Fleet Management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867" y="4499113"/>
            <a:ext cx="2190749" cy="1457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Diagram 10"/>
          <p:cNvGraphicFramePr/>
          <p:nvPr>
            <p:extLst>
              <p:ext uri="{D42A27DB-BD31-4B8C-83A1-F6EECF244321}">
                <p14:modId xmlns:p14="http://schemas.microsoft.com/office/powerpoint/2010/main" val="95734903"/>
              </p:ext>
            </p:extLst>
          </p:nvPr>
        </p:nvGraphicFramePr>
        <p:xfrm>
          <a:off x="838200" y="1295400"/>
          <a:ext cx="7096125"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0215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1143000"/>
            <a:ext cx="4433485" cy="4929629"/>
          </a:xfrm>
          <a:prstGeom prst="rect">
            <a:avLst/>
          </a:prstGeom>
          <a:ln>
            <a:noFill/>
          </a:ln>
          <a:effectLst>
            <a:outerShdw blurRad="190500" algn="tl" rotWithShape="0">
              <a:srgbClr val="000000">
                <a:alpha val="70000"/>
              </a:srgbClr>
            </a:outerShdw>
          </a:effectLst>
        </p:spPr>
      </p:pic>
      <p:sp>
        <p:nvSpPr>
          <p:cNvPr id="11" name="Rectangular Callout 10"/>
          <p:cNvSpPr/>
          <p:nvPr/>
        </p:nvSpPr>
        <p:spPr>
          <a:xfrm rot="5400000">
            <a:off x="5270245" y="1435355"/>
            <a:ext cx="2895601" cy="3072893"/>
          </a:xfrm>
          <a:prstGeom prst="wedgeRectCallou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a:solidFill>
              <a:srgbClr val="D5B25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7200" y="76200"/>
            <a:ext cx="8153400" cy="838200"/>
          </a:xfrm>
        </p:spPr>
        <p:txBody>
          <a:bodyPr>
            <a:noAutofit/>
          </a:bodyPr>
          <a:lstStyle/>
          <a:p>
            <a:r>
              <a:rPr lang="en-US" sz="2800" dirty="0"/>
              <a:t>Update Equipment Master:</a:t>
            </a:r>
            <a:br>
              <a:rPr lang="en-US" sz="2800" dirty="0"/>
            </a:br>
            <a:r>
              <a:rPr lang="en-US" sz="2800" dirty="0"/>
              <a:t>Unit Data Tab</a:t>
            </a:r>
          </a:p>
        </p:txBody>
      </p:sp>
      <p:sp>
        <p:nvSpPr>
          <p:cNvPr id="6" name="TextBox 5"/>
          <p:cNvSpPr txBox="1"/>
          <p:nvPr/>
        </p:nvSpPr>
        <p:spPr>
          <a:xfrm>
            <a:off x="5313143" y="1817638"/>
            <a:ext cx="2971800" cy="2308324"/>
          </a:xfrm>
          <a:prstGeom prst="rect">
            <a:avLst/>
          </a:prstGeom>
          <a:noFill/>
        </p:spPr>
        <p:txBody>
          <a:bodyPr wrap="square" rtlCol="0">
            <a:spAutoFit/>
          </a:bodyPr>
          <a:lstStyle/>
          <a:p>
            <a:r>
              <a:rPr lang="en-US" b="1" dirty="0"/>
              <a:t>Enter the following required fields on the Unit Data tab:</a:t>
            </a:r>
          </a:p>
          <a:p>
            <a:pPr marL="342900" indent="-342900">
              <a:buFont typeface="+mj-lt"/>
              <a:buAutoNum type="arabicPeriod"/>
            </a:pPr>
            <a:endParaRPr lang="en-US" dirty="0"/>
          </a:p>
          <a:p>
            <a:pPr marL="342900" indent="-342900">
              <a:buFont typeface="Arial" panose="020B0604020202020204" pitchFamily="34" charset="0"/>
              <a:buChar char="•"/>
            </a:pPr>
            <a:r>
              <a:rPr lang="en-US" dirty="0"/>
              <a:t>Object Type </a:t>
            </a:r>
          </a:p>
          <a:p>
            <a:pPr marL="342900" indent="-342900">
              <a:buFont typeface="Arial" panose="020B0604020202020204" pitchFamily="34" charset="0"/>
              <a:buChar char="•"/>
            </a:pPr>
            <a:r>
              <a:rPr lang="en-US" dirty="0" err="1"/>
              <a:t>AuthorizGroup</a:t>
            </a:r>
            <a:r>
              <a:rPr lang="en-US" dirty="0"/>
              <a:t> </a:t>
            </a:r>
          </a:p>
          <a:p>
            <a:pPr marL="342900" indent="-342900">
              <a:buFont typeface="Arial" panose="020B0604020202020204" pitchFamily="34" charset="0"/>
              <a:buChar char="•"/>
            </a:pPr>
            <a:r>
              <a:rPr lang="en-US" dirty="0"/>
              <a:t>Acquisition Value/Currency </a:t>
            </a:r>
          </a:p>
          <a:p>
            <a:pPr marL="342900" indent="-342900">
              <a:buFont typeface="Arial" panose="020B0604020202020204" pitchFamily="34" charset="0"/>
              <a:buChar char="•"/>
            </a:pPr>
            <a:r>
              <a:rPr lang="en-US" dirty="0"/>
              <a:t>Acquisition Date </a:t>
            </a:r>
          </a:p>
        </p:txBody>
      </p:sp>
      <p:sp>
        <p:nvSpPr>
          <p:cNvPr id="3" name="Rectangle 2"/>
          <p:cNvSpPr/>
          <p:nvPr/>
        </p:nvSpPr>
        <p:spPr>
          <a:xfrm>
            <a:off x="1371600" y="2819400"/>
            <a:ext cx="685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Rectangle 4"/>
          <p:cNvSpPr/>
          <p:nvPr/>
        </p:nvSpPr>
        <p:spPr>
          <a:xfrm>
            <a:off x="1371600" y="2971800"/>
            <a:ext cx="685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71600" y="3733800"/>
            <a:ext cx="1295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81400" y="3733800"/>
            <a:ext cx="762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9172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6257" y="1066800"/>
            <a:ext cx="4958495" cy="5181600"/>
          </a:xfrm>
          <a:prstGeom prst="rect">
            <a:avLst/>
          </a:prstGeom>
          <a:ln>
            <a:noFill/>
          </a:ln>
          <a:effectLst>
            <a:outerShdw blurRad="190500" algn="tl" rotWithShape="0">
              <a:srgbClr val="000000">
                <a:alpha val="70000"/>
              </a:srgbClr>
            </a:outerShdw>
          </a:effectLst>
        </p:spPr>
      </p:pic>
      <p:sp>
        <p:nvSpPr>
          <p:cNvPr id="7" name="Rectangular Callout 6"/>
          <p:cNvSpPr/>
          <p:nvPr/>
        </p:nvSpPr>
        <p:spPr>
          <a:xfrm rot="5400000">
            <a:off x="6033646" y="794530"/>
            <a:ext cx="2414202" cy="2971800"/>
          </a:xfrm>
          <a:prstGeom prst="wedgeRectCallou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a:solidFill>
              <a:srgbClr val="D5B25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7200" y="76200"/>
            <a:ext cx="8153400" cy="838200"/>
          </a:xfrm>
        </p:spPr>
        <p:txBody>
          <a:bodyPr>
            <a:noAutofit/>
          </a:bodyPr>
          <a:lstStyle/>
          <a:p>
            <a:r>
              <a:rPr lang="en-US" sz="2800" dirty="0"/>
              <a:t>Update Equipment Master:</a:t>
            </a:r>
            <a:br>
              <a:rPr lang="en-US" sz="2800" dirty="0"/>
            </a:br>
            <a:r>
              <a:rPr lang="en-US" sz="2800" dirty="0"/>
              <a:t>Class Overview</a:t>
            </a:r>
          </a:p>
        </p:txBody>
      </p:sp>
      <p:sp>
        <p:nvSpPr>
          <p:cNvPr id="6" name="TextBox 5"/>
          <p:cNvSpPr txBox="1"/>
          <p:nvPr/>
        </p:nvSpPr>
        <p:spPr>
          <a:xfrm>
            <a:off x="5989627" y="1264767"/>
            <a:ext cx="2587303" cy="2031325"/>
          </a:xfrm>
          <a:prstGeom prst="rect">
            <a:avLst/>
          </a:prstGeom>
          <a:noFill/>
        </p:spPr>
        <p:txBody>
          <a:bodyPr wrap="square" rtlCol="0">
            <a:spAutoFit/>
          </a:bodyPr>
          <a:lstStyle/>
          <a:p>
            <a:pPr marL="342900" indent="-342900">
              <a:buFont typeface="Arial" panose="020B0604020202020204" pitchFamily="34" charset="0"/>
              <a:buChar char="•"/>
            </a:pPr>
            <a:r>
              <a:rPr lang="en-US" dirty="0"/>
              <a:t>Select the </a:t>
            </a:r>
            <a:r>
              <a:rPr lang="en-US" b="1" dirty="0"/>
              <a:t>Class overview </a:t>
            </a:r>
            <a:r>
              <a:rPr lang="en-US" dirty="0"/>
              <a:t>button and select ‘Equipment Class 002’</a:t>
            </a:r>
            <a:br>
              <a:rPr lang="en-US" dirty="0"/>
            </a:br>
            <a:endParaRPr lang="en-US" dirty="0"/>
          </a:p>
          <a:p>
            <a:pPr marL="342900" indent="-342900">
              <a:buFont typeface="Arial" panose="020B0604020202020204" pitchFamily="34" charset="0"/>
              <a:buChar char="•"/>
            </a:pPr>
            <a:r>
              <a:rPr lang="en-US" dirty="0"/>
              <a:t>Select the green check mark</a:t>
            </a:r>
          </a:p>
        </p:txBody>
      </p:sp>
      <p:sp>
        <p:nvSpPr>
          <p:cNvPr id="3" name="Rectangle 2"/>
          <p:cNvSpPr/>
          <p:nvPr/>
        </p:nvSpPr>
        <p:spPr>
          <a:xfrm>
            <a:off x="4845030" y="1295400"/>
            <a:ext cx="609600" cy="1799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838200" y="3501887"/>
            <a:ext cx="1371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81200" y="5909463"/>
            <a:ext cx="1066800" cy="1799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4754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 y="1219200"/>
            <a:ext cx="4600756" cy="4943302"/>
          </a:xfrm>
          <a:prstGeom prst="rect">
            <a:avLst/>
          </a:prstGeom>
          <a:ln>
            <a:noFill/>
          </a:ln>
          <a:effectLst>
            <a:outerShdw blurRad="190500" algn="tl" rotWithShape="0">
              <a:srgbClr val="000000">
                <a:alpha val="70000"/>
              </a:srgbClr>
            </a:outerShdw>
          </a:effectLst>
        </p:spPr>
      </p:pic>
      <p:sp>
        <p:nvSpPr>
          <p:cNvPr id="10" name="Rectangular Callout 9"/>
          <p:cNvSpPr/>
          <p:nvPr/>
        </p:nvSpPr>
        <p:spPr>
          <a:xfrm rot="5400000">
            <a:off x="5524499" y="1390651"/>
            <a:ext cx="2609851" cy="2990851"/>
          </a:xfrm>
          <a:prstGeom prst="wedgeRectCallou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a:solidFill>
              <a:srgbClr val="D5B25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7200" y="76200"/>
            <a:ext cx="8153400" cy="838200"/>
          </a:xfrm>
        </p:spPr>
        <p:txBody>
          <a:bodyPr>
            <a:noAutofit/>
          </a:bodyPr>
          <a:lstStyle/>
          <a:p>
            <a:r>
              <a:rPr lang="en-US" sz="2800" dirty="0"/>
              <a:t>Update Equipment Master:</a:t>
            </a:r>
            <a:br>
              <a:rPr lang="en-US" sz="2800" dirty="0"/>
            </a:br>
            <a:r>
              <a:rPr lang="en-US" sz="2800" dirty="0"/>
              <a:t>Location Tab</a:t>
            </a:r>
          </a:p>
        </p:txBody>
      </p:sp>
      <p:sp>
        <p:nvSpPr>
          <p:cNvPr id="6" name="TextBox 5"/>
          <p:cNvSpPr txBox="1"/>
          <p:nvPr/>
        </p:nvSpPr>
        <p:spPr>
          <a:xfrm>
            <a:off x="5391151" y="1828800"/>
            <a:ext cx="2933700" cy="2031325"/>
          </a:xfrm>
          <a:prstGeom prst="rect">
            <a:avLst/>
          </a:prstGeom>
          <a:noFill/>
        </p:spPr>
        <p:txBody>
          <a:bodyPr wrap="square" rtlCol="0">
            <a:spAutoFit/>
          </a:bodyPr>
          <a:lstStyle/>
          <a:p>
            <a:pPr marL="342900" indent="-342900">
              <a:buFont typeface="Arial" panose="020B0604020202020204" pitchFamily="34" charset="0"/>
              <a:buChar char="•"/>
            </a:pPr>
            <a:r>
              <a:rPr lang="en-US" dirty="0" err="1"/>
              <a:t>MaintPlant</a:t>
            </a:r>
            <a:r>
              <a:rPr lang="en-US" dirty="0"/>
              <a:t> (Required)</a:t>
            </a:r>
            <a:br>
              <a:rPr lang="en-US" dirty="0"/>
            </a:br>
            <a:endParaRPr lang="en-US" dirty="0"/>
          </a:p>
          <a:p>
            <a:pPr marL="342900" indent="-342900">
              <a:buFont typeface="Arial" panose="020B0604020202020204" pitchFamily="34" charset="0"/>
              <a:buChar char="•"/>
            </a:pPr>
            <a:r>
              <a:rPr lang="en-US" dirty="0"/>
              <a:t>Plant Section (Required)</a:t>
            </a:r>
            <a:br>
              <a:rPr lang="en-US" dirty="0"/>
            </a:br>
            <a:endParaRPr lang="en-US" dirty="0"/>
          </a:p>
          <a:p>
            <a:pPr marL="342900" indent="-342900">
              <a:buFont typeface="Arial" panose="020B0604020202020204" pitchFamily="34" charset="0"/>
              <a:buChar char="•"/>
            </a:pPr>
            <a:r>
              <a:rPr lang="en-US" dirty="0"/>
              <a:t>Work Center (Required)</a:t>
            </a:r>
            <a:br>
              <a:rPr lang="en-US" dirty="0"/>
            </a:br>
            <a:endParaRPr lang="en-US" dirty="0"/>
          </a:p>
          <a:p>
            <a:pPr marL="342900" indent="-342900">
              <a:buFont typeface="Arial" panose="020B0604020202020204" pitchFamily="34" charset="0"/>
              <a:buChar char="•"/>
            </a:pPr>
            <a:r>
              <a:rPr lang="en-US" dirty="0"/>
              <a:t>ABC Indic. (Required)</a:t>
            </a:r>
          </a:p>
        </p:txBody>
      </p:sp>
      <p:sp>
        <p:nvSpPr>
          <p:cNvPr id="2" name="Rectangle 1"/>
          <p:cNvSpPr/>
          <p:nvPr/>
        </p:nvSpPr>
        <p:spPr>
          <a:xfrm>
            <a:off x="1311333" y="2509058"/>
            <a:ext cx="381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06123" y="3006916"/>
            <a:ext cx="304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10701" y="3164858"/>
            <a:ext cx="609600" cy="141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0700" y="3306174"/>
            <a:ext cx="213299" cy="1704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1480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1066800"/>
            <a:ext cx="4144033" cy="5105400"/>
          </a:xfrm>
          <a:prstGeom prst="rect">
            <a:avLst/>
          </a:prstGeom>
          <a:ln>
            <a:noFill/>
          </a:ln>
          <a:effectLst>
            <a:outerShdw blurRad="190500" algn="tl" rotWithShape="0">
              <a:srgbClr val="000000">
                <a:alpha val="70000"/>
              </a:srgbClr>
            </a:outerShdw>
          </a:effectLst>
        </p:spPr>
      </p:pic>
      <p:sp>
        <p:nvSpPr>
          <p:cNvPr id="9" name="Rectangular Callout 8"/>
          <p:cNvSpPr/>
          <p:nvPr/>
        </p:nvSpPr>
        <p:spPr>
          <a:xfrm rot="5400000">
            <a:off x="5181599" y="1394912"/>
            <a:ext cx="2209800" cy="3124200"/>
          </a:xfrm>
          <a:prstGeom prst="wedgeRectCallou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a:solidFill>
              <a:srgbClr val="D5B25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7200" y="76200"/>
            <a:ext cx="8153400" cy="838200"/>
          </a:xfrm>
        </p:spPr>
        <p:txBody>
          <a:bodyPr>
            <a:noAutofit/>
          </a:bodyPr>
          <a:lstStyle/>
          <a:p>
            <a:r>
              <a:rPr lang="en-US" sz="2800" dirty="0"/>
              <a:t>Update Equipment Master:</a:t>
            </a:r>
            <a:br>
              <a:rPr lang="en-US" sz="2800" dirty="0"/>
            </a:br>
            <a:r>
              <a:rPr lang="en-US" sz="2800" dirty="0"/>
              <a:t>Organization Tab</a:t>
            </a:r>
          </a:p>
        </p:txBody>
      </p:sp>
      <p:sp>
        <p:nvSpPr>
          <p:cNvPr id="6" name="TextBox 5"/>
          <p:cNvSpPr txBox="1"/>
          <p:nvPr/>
        </p:nvSpPr>
        <p:spPr>
          <a:xfrm>
            <a:off x="4740965" y="2218348"/>
            <a:ext cx="3084443" cy="1477328"/>
          </a:xfrm>
          <a:prstGeom prst="rect">
            <a:avLst/>
          </a:prstGeom>
          <a:noFill/>
        </p:spPr>
        <p:txBody>
          <a:bodyPr wrap="square" rtlCol="0">
            <a:spAutoFit/>
          </a:bodyPr>
          <a:lstStyle/>
          <a:p>
            <a:pPr marL="342900" indent="-342900">
              <a:buFont typeface="Arial" panose="020B0604020202020204" pitchFamily="34" charset="0"/>
              <a:buChar char="•"/>
            </a:pPr>
            <a:r>
              <a:rPr lang="en-US" dirty="0"/>
              <a:t>Planner Group (Required)</a:t>
            </a:r>
            <a:br>
              <a:rPr lang="en-US" dirty="0"/>
            </a:br>
            <a:endParaRPr lang="en-US" dirty="0"/>
          </a:p>
          <a:p>
            <a:pPr marL="342900" indent="-342900">
              <a:buFont typeface="Arial" panose="020B0604020202020204" pitchFamily="34" charset="0"/>
              <a:buChar char="•"/>
            </a:pPr>
            <a:r>
              <a:rPr lang="en-US" dirty="0"/>
              <a:t>Main </a:t>
            </a:r>
            <a:r>
              <a:rPr lang="en-US" dirty="0" err="1"/>
              <a:t>WorkCtr</a:t>
            </a:r>
            <a:r>
              <a:rPr lang="en-US" dirty="0"/>
              <a:t> (Required)</a:t>
            </a:r>
            <a:br>
              <a:rPr lang="en-US" dirty="0"/>
            </a:br>
            <a:endParaRPr lang="en-US" dirty="0"/>
          </a:p>
          <a:p>
            <a:pPr marL="342900" indent="-342900">
              <a:buFont typeface="Arial" panose="020B0604020202020204" pitchFamily="34" charset="0"/>
              <a:buChar char="•"/>
            </a:pPr>
            <a:r>
              <a:rPr lang="en-US" dirty="0"/>
              <a:t>Catalog Profile (Required)</a:t>
            </a:r>
          </a:p>
        </p:txBody>
      </p:sp>
      <p:sp>
        <p:nvSpPr>
          <p:cNvPr id="10" name="Rectangle 9"/>
          <p:cNvSpPr/>
          <p:nvPr/>
        </p:nvSpPr>
        <p:spPr>
          <a:xfrm>
            <a:off x="1371600" y="4181302"/>
            <a:ext cx="762000" cy="1620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71600" y="4343400"/>
            <a:ext cx="609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71600" y="3962400"/>
            <a:ext cx="228600" cy="2189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9342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1926" y="1219200"/>
            <a:ext cx="4419600" cy="4835118"/>
          </a:xfrm>
          <a:prstGeom prst="rect">
            <a:avLst/>
          </a:prstGeom>
          <a:ln>
            <a:noFill/>
          </a:ln>
          <a:effectLst>
            <a:outerShdw blurRad="190500" algn="tl" rotWithShape="0">
              <a:srgbClr val="000000">
                <a:alpha val="70000"/>
              </a:srgbClr>
            </a:outerShdw>
          </a:effectLst>
        </p:spPr>
      </p:pic>
      <p:sp>
        <p:nvSpPr>
          <p:cNvPr id="7" name="Rectangular Callout 6"/>
          <p:cNvSpPr/>
          <p:nvPr/>
        </p:nvSpPr>
        <p:spPr>
          <a:xfrm rot="5400000">
            <a:off x="5181600" y="2057404"/>
            <a:ext cx="2590797" cy="2895600"/>
          </a:xfrm>
          <a:prstGeom prst="wedgeRectCallou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a:solidFill>
              <a:srgbClr val="D5B25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95300" y="76200"/>
            <a:ext cx="8153400" cy="838200"/>
          </a:xfrm>
        </p:spPr>
        <p:txBody>
          <a:bodyPr>
            <a:noAutofit/>
          </a:bodyPr>
          <a:lstStyle/>
          <a:p>
            <a:r>
              <a:rPr lang="en-US" sz="2800" dirty="0"/>
              <a:t>Update Equipment Master:</a:t>
            </a:r>
            <a:br>
              <a:rPr lang="en-US" sz="2800" dirty="0"/>
            </a:br>
            <a:r>
              <a:rPr lang="en-US" sz="2800" dirty="0"/>
              <a:t>Structure and Warranty Tab</a:t>
            </a:r>
          </a:p>
        </p:txBody>
      </p:sp>
      <p:sp>
        <p:nvSpPr>
          <p:cNvPr id="6" name="TextBox 5"/>
          <p:cNvSpPr txBox="1"/>
          <p:nvPr/>
        </p:nvSpPr>
        <p:spPr>
          <a:xfrm>
            <a:off x="5110224" y="2411109"/>
            <a:ext cx="2733550" cy="2215991"/>
          </a:xfrm>
          <a:prstGeom prst="rect">
            <a:avLst/>
          </a:prstGeom>
          <a:noFill/>
        </p:spPr>
        <p:txBody>
          <a:bodyPr wrap="square" rtlCol="0">
            <a:spAutoFit/>
          </a:bodyPr>
          <a:lstStyle/>
          <a:p>
            <a:pPr algn="ctr"/>
            <a:r>
              <a:rPr lang="en-US" b="1" dirty="0"/>
              <a:t>Functional Location </a:t>
            </a:r>
            <a:r>
              <a:rPr lang="en-US" dirty="0"/>
              <a:t>is used to identify the vehicle’s agency, district, and assignment type</a:t>
            </a:r>
          </a:p>
          <a:p>
            <a:pPr algn="ctr"/>
            <a:endParaRPr lang="en-US" dirty="0"/>
          </a:p>
          <a:p>
            <a:r>
              <a:rPr lang="en-US" sz="1600" u="sng" dirty="0"/>
              <a:t>Example</a:t>
            </a:r>
            <a:r>
              <a:rPr lang="en-US" sz="1600" dirty="0"/>
              <a:t>: 1551-999-FL</a:t>
            </a:r>
            <a:br>
              <a:rPr lang="en-US" sz="1600" dirty="0"/>
            </a:br>
            <a:r>
              <a:rPr lang="en-US" sz="1600" dirty="0"/>
              <a:t>(Dept. Corrections- Statewide- Law Enforcement)</a:t>
            </a:r>
          </a:p>
        </p:txBody>
      </p:sp>
      <p:sp>
        <p:nvSpPr>
          <p:cNvPr id="3" name="Rectangle 2"/>
          <p:cNvSpPr/>
          <p:nvPr/>
        </p:nvSpPr>
        <p:spPr>
          <a:xfrm>
            <a:off x="501926" y="2362200"/>
            <a:ext cx="609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023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ular Callout 8"/>
          <p:cNvSpPr/>
          <p:nvPr/>
        </p:nvSpPr>
        <p:spPr>
          <a:xfrm rot="5400000">
            <a:off x="5364702" y="1389938"/>
            <a:ext cx="2475075" cy="3352800"/>
          </a:xfrm>
          <a:prstGeom prst="wedgeRectCallou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a:solidFill>
              <a:srgbClr val="D5B25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95300" y="76200"/>
            <a:ext cx="8153400" cy="838200"/>
          </a:xfrm>
        </p:spPr>
        <p:txBody>
          <a:bodyPr>
            <a:noAutofit/>
          </a:bodyPr>
          <a:lstStyle/>
          <a:p>
            <a:r>
              <a:rPr lang="en-US" sz="2800" dirty="0"/>
              <a:t>Update Equipment Master:</a:t>
            </a:r>
            <a:br>
              <a:rPr lang="en-US" sz="2800" dirty="0"/>
            </a:br>
            <a:r>
              <a:rPr lang="en-US" sz="2800" dirty="0" err="1"/>
              <a:t>ClassificationTab</a:t>
            </a:r>
            <a:endParaRPr lang="en-US" sz="2800" dirty="0"/>
          </a:p>
        </p:txBody>
      </p:sp>
      <p:sp>
        <p:nvSpPr>
          <p:cNvPr id="5" name="TextBox 4"/>
          <p:cNvSpPr txBox="1"/>
          <p:nvPr/>
        </p:nvSpPr>
        <p:spPr>
          <a:xfrm>
            <a:off x="5078240" y="2183113"/>
            <a:ext cx="3048000" cy="1323439"/>
          </a:xfrm>
          <a:prstGeom prst="rect">
            <a:avLst/>
          </a:prstGeom>
          <a:noFill/>
        </p:spPr>
        <p:txBody>
          <a:bodyPr wrap="square" rtlCol="0">
            <a:spAutoFit/>
          </a:bodyPr>
          <a:lstStyle/>
          <a:p>
            <a:pPr marL="342900" indent="-342900">
              <a:buFont typeface="Arial" panose="020B0604020202020204" pitchFamily="34" charset="0"/>
              <a:buChar char="•"/>
            </a:pPr>
            <a:r>
              <a:rPr lang="en-US" sz="1600" dirty="0"/>
              <a:t>Enter marked/unmarked in Vehicle Marking Field (Required)</a:t>
            </a:r>
            <a:br>
              <a:rPr lang="en-US" sz="1600" dirty="0"/>
            </a:br>
            <a:br>
              <a:rPr lang="en-US" sz="1600" dirty="0"/>
            </a:br>
            <a:endParaRPr lang="en-US"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3" y="1371600"/>
            <a:ext cx="4338254" cy="3581400"/>
          </a:xfrm>
          <a:prstGeom prst="rect">
            <a:avLst/>
          </a:prstGeom>
        </p:spPr>
      </p:pic>
      <p:sp>
        <p:nvSpPr>
          <p:cNvPr id="10" name="Rectangle 9"/>
          <p:cNvSpPr/>
          <p:nvPr/>
        </p:nvSpPr>
        <p:spPr>
          <a:xfrm>
            <a:off x="1905000" y="3260383"/>
            <a:ext cx="914400" cy="153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12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2900" y="1066800"/>
            <a:ext cx="4381500" cy="5115911"/>
          </a:xfrm>
          <a:prstGeom prst="rect">
            <a:avLst/>
          </a:prstGeom>
          <a:ln>
            <a:noFill/>
          </a:ln>
          <a:effectLst>
            <a:outerShdw blurRad="190500" algn="tl" rotWithShape="0">
              <a:srgbClr val="000000">
                <a:alpha val="70000"/>
              </a:srgbClr>
            </a:outerShdw>
          </a:effectLst>
        </p:spPr>
      </p:pic>
      <p:sp>
        <p:nvSpPr>
          <p:cNvPr id="11" name="Rectangular Callout 10"/>
          <p:cNvSpPr/>
          <p:nvPr/>
        </p:nvSpPr>
        <p:spPr>
          <a:xfrm rot="5400000">
            <a:off x="4340915" y="2038350"/>
            <a:ext cx="4076701" cy="3124200"/>
          </a:xfrm>
          <a:prstGeom prst="wedgeRectCallou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a:solidFill>
              <a:srgbClr val="D5B25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7200" y="76200"/>
            <a:ext cx="8153400" cy="838200"/>
          </a:xfrm>
        </p:spPr>
        <p:txBody>
          <a:bodyPr>
            <a:noAutofit/>
          </a:bodyPr>
          <a:lstStyle/>
          <a:p>
            <a:r>
              <a:rPr lang="en-US" sz="2800" dirty="0"/>
              <a:t>Update Equipment Master:</a:t>
            </a:r>
            <a:br>
              <a:rPr lang="en-US" sz="2800" dirty="0"/>
            </a:br>
            <a:r>
              <a:rPr lang="en-US" sz="2800" dirty="0"/>
              <a:t>Vehicle ID/Measurements Tab</a:t>
            </a:r>
          </a:p>
        </p:txBody>
      </p:sp>
      <p:sp>
        <p:nvSpPr>
          <p:cNvPr id="6" name="TextBox 5"/>
          <p:cNvSpPr txBox="1"/>
          <p:nvPr/>
        </p:nvSpPr>
        <p:spPr>
          <a:xfrm>
            <a:off x="5083865" y="1740187"/>
            <a:ext cx="2590800" cy="1815882"/>
          </a:xfrm>
          <a:prstGeom prst="rect">
            <a:avLst/>
          </a:prstGeom>
          <a:noFill/>
        </p:spPr>
        <p:txBody>
          <a:bodyPr wrap="square" rtlCol="0">
            <a:spAutoFit/>
          </a:bodyPr>
          <a:lstStyle/>
          <a:p>
            <a:pPr marL="457200" indent="-457200">
              <a:buFont typeface="Arial" panose="020B0604020202020204" pitchFamily="34" charset="0"/>
              <a:buChar char="•"/>
            </a:pPr>
            <a:r>
              <a:rPr lang="en-US" sz="1600" dirty="0"/>
              <a:t>License Plate Number</a:t>
            </a:r>
            <a:br>
              <a:rPr lang="en-US" sz="1600" dirty="0"/>
            </a:br>
            <a:endParaRPr lang="en-US" sz="1600" dirty="0"/>
          </a:p>
          <a:p>
            <a:pPr marL="457200" indent="-457200">
              <a:buFont typeface="Arial" panose="020B0604020202020204" pitchFamily="34" charset="0"/>
              <a:buChar char="•"/>
            </a:pPr>
            <a:r>
              <a:rPr lang="en-US" sz="1600" dirty="0"/>
              <a:t>Validity End Date </a:t>
            </a:r>
            <a:br>
              <a:rPr lang="en-US" sz="1600" dirty="0"/>
            </a:br>
            <a:endParaRPr lang="en-US" sz="1600" dirty="0"/>
          </a:p>
          <a:p>
            <a:pPr marL="457200" indent="-457200">
              <a:buFont typeface="Arial" panose="020B0604020202020204" pitchFamily="34" charset="0"/>
              <a:buChar char="•"/>
            </a:pPr>
            <a:r>
              <a:rPr lang="en-US" sz="1600" dirty="0"/>
              <a:t>VIN  (VIN can be copied from serial number on Unit Data tab)</a:t>
            </a:r>
          </a:p>
        </p:txBody>
      </p:sp>
      <p:sp>
        <p:nvSpPr>
          <p:cNvPr id="3" name="Rectangle 2"/>
          <p:cNvSpPr/>
          <p:nvPr/>
        </p:nvSpPr>
        <p:spPr>
          <a:xfrm>
            <a:off x="1219200" y="2438400"/>
            <a:ext cx="609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9200" y="2590800"/>
            <a:ext cx="762000" cy="1804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52800" y="2590800"/>
            <a:ext cx="609600" cy="1804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85716" y="3813675"/>
            <a:ext cx="2787098"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t>Once the VIN is entered and Equipment Record is saved,</a:t>
            </a:r>
          </a:p>
          <a:p>
            <a:pPr algn="ctr"/>
            <a:r>
              <a:rPr lang="en-US" sz="1600" dirty="0"/>
              <a:t> VinTelligence interface retrieves and populates descriptive information onto the Equipment Record</a:t>
            </a:r>
          </a:p>
        </p:txBody>
      </p:sp>
      <p:cxnSp>
        <p:nvCxnSpPr>
          <p:cNvPr id="14" name="Straight Connector 13"/>
          <p:cNvCxnSpPr/>
          <p:nvPr/>
        </p:nvCxnSpPr>
        <p:spPr>
          <a:xfrm>
            <a:off x="5083865" y="3657600"/>
            <a:ext cx="2590800" cy="0"/>
          </a:xfrm>
          <a:prstGeom prst="line">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a:off x="4267200" y="1740187"/>
            <a:ext cx="152400" cy="381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219200" y="2771240"/>
            <a:ext cx="1371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6245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3400" y="1066800"/>
            <a:ext cx="3886200" cy="4960089"/>
          </a:xfrm>
          <a:prstGeom prst="rect">
            <a:avLst/>
          </a:prstGeom>
          <a:ln>
            <a:noFill/>
          </a:ln>
          <a:effectLst>
            <a:outerShdw blurRad="190500" algn="tl" rotWithShape="0">
              <a:srgbClr val="000000">
                <a:alpha val="70000"/>
              </a:srgbClr>
            </a:outerShdw>
          </a:effectLst>
        </p:spPr>
      </p:pic>
      <p:sp>
        <p:nvSpPr>
          <p:cNvPr id="9" name="Rectangular Callout 8"/>
          <p:cNvSpPr/>
          <p:nvPr/>
        </p:nvSpPr>
        <p:spPr>
          <a:xfrm rot="5400000">
            <a:off x="5010862" y="1542338"/>
            <a:ext cx="2475075" cy="3352800"/>
          </a:xfrm>
          <a:prstGeom prst="wedgeRectCallou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a:solidFill>
              <a:srgbClr val="D5B25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95300" y="76200"/>
            <a:ext cx="8153400" cy="838200"/>
          </a:xfrm>
        </p:spPr>
        <p:txBody>
          <a:bodyPr>
            <a:noAutofit/>
          </a:bodyPr>
          <a:lstStyle/>
          <a:p>
            <a:r>
              <a:rPr lang="en-US" sz="2800" dirty="0"/>
              <a:t>Update Equipment Master:</a:t>
            </a:r>
            <a:br>
              <a:rPr lang="en-US" sz="2800" dirty="0"/>
            </a:br>
            <a:r>
              <a:rPr lang="en-US" sz="2800" dirty="0"/>
              <a:t>Vehicle Technology Tab</a:t>
            </a:r>
          </a:p>
        </p:txBody>
      </p:sp>
      <p:sp>
        <p:nvSpPr>
          <p:cNvPr id="5" name="TextBox 4"/>
          <p:cNvSpPr txBox="1"/>
          <p:nvPr/>
        </p:nvSpPr>
        <p:spPr>
          <a:xfrm>
            <a:off x="4724400" y="2256234"/>
            <a:ext cx="3048000" cy="2308324"/>
          </a:xfrm>
          <a:prstGeom prst="rect">
            <a:avLst/>
          </a:prstGeom>
          <a:noFill/>
        </p:spPr>
        <p:txBody>
          <a:bodyPr wrap="square" rtlCol="0">
            <a:spAutoFit/>
          </a:bodyPr>
          <a:lstStyle/>
          <a:p>
            <a:pPr marL="342900" indent="-342900">
              <a:buFont typeface="Arial" panose="020B0604020202020204" pitchFamily="34" charset="0"/>
              <a:buChar char="•"/>
            </a:pPr>
            <a:r>
              <a:rPr lang="en-US" sz="1600" dirty="0"/>
              <a:t>Enter the Usage Indicator (Required)</a:t>
            </a:r>
            <a:br>
              <a:rPr lang="en-US" sz="1600" dirty="0"/>
            </a:br>
            <a:endParaRPr lang="en-US" sz="1600" dirty="0"/>
          </a:p>
          <a:p>
            <a:pPr marL="342900" indent="-342900">
              <a:buFont typeface="Arial" panose="020B0604020202020204" pitchFamily="34" charset="0"/>
              <a:buChar char="•"/>
            </a:pPr>
            <a:r>
              <a:rPr lang="en-US" sz="1600" dirty="0"/>
              <a:t>Enter Fuel Card no. (FuelMan Card)</a:t>
            </a:r>
            <a:br>
              <a:rPr lang="en-US" sz="1600" dirty="0"/>
            </a:br>
            <a:endParaRPr lang="en-US" sz="1600" dirty="0"/>
          </a:p>
          <a:p>
            <a:pPr marL="342900" indent="-342900">
              <a:buFont typeface="Arial" panose="020B0604020202020204" pitchFamily="34" charset="0"/>
              <a:buChar char="•"/>
            </a:pPr>
            <a:r>
              <a:rPr lang="en-US" sz="1600" dirty="0"/>
              <a:t>Enter “B” in the </a:t>
            </a:r>
            <a:r>
              <a:rPr lang="en-US" sz="1600" dirty="0" err="1"/>
              <a:t>CalcuMethod</a:t>
            </a:r>
            <a:r>
              <a:rPr lang="en-US" sz="1600" dirty="0"/>
              <a:t> (Required)</a:t>
            </a:r>
            <a:br>
              <a:rPr lang="en-US" sz="1600" dirty="0"/>
            </a:br>
            <a:endParaRPr lang="en-US" sz="1600" dirty="0"/>
          </a:p>
        </p:txBody>
      </p:sp>
      <p:sp>
        <p:nvSpPr>
          <p:cNvPr id="7" name="Rectangle 6"/>
          <p:cNvSpPr/>
          <p:nvPr/>
        </p:nvSpPr>
        <p:spPr>
          <a:xfrm>
            <a:off x="1318591" y="2311352"/>
            <a:ext cx="129209"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18591" y="2463751"/>
            <a:ext cx="914400" cy="153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8591" y="4227675"/>
            <a:ext cx="22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838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57200" y="1143000"/>
            <a:ext cx="8153400" cy="1066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Exercise 1</a:t>
            </a:r>
            <a:endParaRPr lang="en-US" sz="3200" dirty="0">
              <a:solidFill>
                <a:schemeClr val="tx2">
                  <a:lumMod val="60000"/>
                  <a:lumOff val="40000"/>
                </a:schemeClr>
              </a:solidFill>
            </a:endParaRPr>
          </a:p>
        </p:txBody>
      </p:sp>
      <p:sp>
        <p:nvSpPr>
          <p:cNvPr id="4" name="TextBox 3"/>
          <p:cNvSpPr txBox="1"/>
          <p:nvPr/>
        </p:nvSpPr>
        <p:spPr>
          <a:xfrm>
            <a:off x="723900" y="1143000"/>
            <a:ext cx="7886700" cy="3416320"/>
          </a:xfrm>
          <a:prstGeom prst="rect">
            <a:avLst/>
          </a:prstGeom>
          <a:noFill/>
        </p:spPr>
        <p:txBody>
          <a:bodyPr wrap="square" rtlCol="0">
            <a:spAutoFit/>
          </a:bodyPr>
          <a:lstStyle/>
          <a:p>
            <a:r>
              <a:rPr lang="en-US" sz="3200" b="1" dirty="0">
                <a:solidFill>
                  <a:schemeClr val="accent1">
                    <a:lumMod val="50000"/>
                  </a:schemeClr>
                </a:solidFill>
              </a:rPr>
              <a:t>Update Equipment Master &amp; Install a Functional Location – IE02</a:t>
            </a:r>
          </a:p>
          <a:p>
            <a:endParaRPr lang="en-US" sz="3200" b="1" dirty="0">
              <a:solidFill>
                <a:schemeClr val="accent1">
                  <a:lumMod val="50000"/>
                </a:schemeClr>
              </a:solidFill>
            </a:endParaRPr>
          </a:p>
          <a:p>
            <a:r>
              <a:rPr lang="en-US" sz="2400" b="1" dirty="0">
                <a:solidFill>
                  <a:schemeClr val="accent1">
                    <a:lumMod val="50000"/>
                  </a:schemeClr>
                </a:solidFill>
              </a:rPr>
              <a:t>Scenario Objective: </a:t>
            </a:r>
            <a:r>
              <a:rPr lang="de-DE" sz="2400" dirty="0">
                <a:solidFill>
                  <a:schemeClr val="accent1">
                    <a:lumMod val="50000"/>
                  </a:schemeClr>
                </a:solidFill>
              </a:rPr>
              <a:t>A vehicle has been acquired and received.  Asset Management has set up the Asset Master, which has generated the Equipment (vehicle) Master shell.  Update the Equipment (vehicle) Master with the appropriate fleet information.</a:t>
            </a:r>
            <a:endParaRPr lang="en-US" sz="2400" dirty="0">
              <a:solidFill>
                <a:schemeClr val="accent1">
                  <a:lumMod val="50000"/>
                </a:schemeClr>
              </a:solidFill>
            </a:endParaRPr>
          </a:p>
        </p:txBody>
      </p:sp>
      <p:pic>
        <p:nvPicPr>
          <p:cNvPr id="6" name="Picture 5" descr="Developing a Research Agenda for Educational Games an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4038600"/>
            <a:ext cx="1657350" cy="2209800"/>
          </a:xfrm>
          <a:prstGeom prst="rect">
            <a:avLst/>
          </a:prstGeom>
        </p:spPr>
      </p:pic>
    </p:spTree>
    <p:extLst>
      <p:ext uri="{BB962C8B-B14F-4D97-AF65-F5344CB8AC3E}">
        <p14:creationId xmlns:p14="http://schemas.microsoft.com/office/powerpoint/2010/main" val="924496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1219200"/>
            <a:ext cx="7754258" cy="1631216"/>
          </a:xfrm>
          <a:prstGeom prst="rect">
            <a:avLst/>
          </a:prstGeom>
          <a:noFill/>
        </p:spPr>
        <p:txBody>
          <a:bodyPr wrap="square" rtlCol="0">
            <a:spAutoFit/>
          </a:bodyPr>
          <a:lstStyle/>
          <a:p>
            <a:pPr>
              <a:spcBef>
                <a:spcPct val="0"/>
              </a:spcBef>
            </a:pPr>
            <a:r>
              <a:rPr lang="en-US" sz="2000" b="1" dirty="0">
                <a:solidFill>
                  <a:schemeClr val="accent1">
                    <a:lumMod val="50000"/>
                  </a:schemeClr>
                </a:solidFill>
                <a:ea typeface="+mj-ea"/>
                <a:cs typeface="Arial" pitchFamily="34" charset="0"/>
              </a:rPr>
              <a:t>Three measuring points are created for each vehicle record in order to track:</a:t>
            </a:r>
            <a:br>
              <a:rPr lang="en-US" sz="2000" dirty="0">
                <a:solidFill>
                  <a:schemeClr val="accent1">
                    <a:lumMod val="50000"/>
                  </a:schemeClr>
                </a:solidFill>
                <a:ea typeface="+mj-ea"/>
                <a:cs typeface="Arial" pitchFamily="34" charset="0"/>
              </a:rPr>
            </a:br>
            <a:endParaRPr lang="en-US" sz="2000" dirty="0">
              <a:solidFill>
                <a:schemeClr val="accent1">
                  <a:lumMod val="50000"/>
                </a:schemeClr>
              </a:solidFill>
              <a:ea typeface="+mj-ea"/>
              <a:cs typeface="Arial" pitchFamily="34" charset="0"/>
            </a:endParaRPr>
          </a:p>
          <a:p>
            <a:pPr>
              <a:spcBef>
                <a:spcPct val="0"/>
              </a:spcBef>
            </a:pPr>
            <a:endParaRPr lang="en-US" sz="2000" dirty="0">
              <a:solidFill>
                <a:schemeClr val="accent1">
                  <a:lumMod val="50000"/>
                </a:schemeClr>
              </a:solidFill>
              <a:ea typeface="+mj-ea"/>
              <a:cs typeface="Arial" pitchFamily="34" charset="0"/>
            </a:endParaRPr>
          </a:p>
          <a:p>
            <a:pPr>
              <a:spcBef>
                <a:spcPct val="0"/>
              </a:spcBef>
            </a:pPr>
            <a:r>
              <a:rPr lang="en-US" dirty="0">
                <a:solidFill>
                  <a:schemeClr val="accent1">
                    <a:lumMod val="50000"/>
                  </a:schemeClr>
                </a:solidFill>
                <a:ea typeface="+mj-ea"/>
                <a:cs typeface="Arial" pitchFamily="34" charset="0"/>
              </a:rPr>
              <a:t>Fuel Consumption           </a:t>
            </a:r>
            <a:r>
              <a:rPr lang="en-US" sz="2000" dirty="0">
                <a:solidFill>
                  <a:schemeClr val="accent1">
                    <a:lumMod val="50000"/>
                  </a:schemeClr>
                </a:solidFill>
                <a:ea typeface="+mj-ea"/>
                <a:cs typeface="Arial" pitchFamily="34" charset="0"/>
              </a:rPr>
              <a:t>	    Fuel Cost	           Odometer Readings</a:t>
            </a:r>
          </a:p>
        </p:txBody>
      </p:sp>
      <p:sp>
        <p:nvSpPr>
          <p:cNvPr id="12" name="Oval 11"/>
          <p:cNvSpPr/>
          <p:nvPr/>
        </p:nvSpPr>
        <p:spPr>
          <a:xfrm>
            <a:off x="5616072" y="2301665"/>
            <a:ext cx="350256" cy="3693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3" name="Oval 12"/>
          <p:cNvSpPr/>
          <p:nvPr/>
        </p:nvSpPr>
        <p:spPr>
          <a:xfrm>
            <a:off x="3375236" y="2308741"/>
            <a:ext cx="350256" cy="3693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Oval 4"/>
          <p:cNvSpPr/>
          <p:nvPr/>
        </p:nvSpPr>
        <p:spPr>
          <a:xfrm>
            <a:off x="402209" y="2301665"/>
            <a:ext cx="350256" cy="3693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itle 3"/>
          <p:cNvSpPr>
            <a:spLocks noGrp="1"/>
          </p:cNvSpPr>
          <p:nvPr>
            <p:ph type="title"/>
          </p:nvPr>
        </p:nvSpPr>
        <p:spPr>
          <a:xfrm>
            <a:off x="451658" y="76200"/>
            <a:ext cx="8153400" cy="838200"/>
          </a:xfrm>
        </p:spPr>
        <p:txBody>
          <a:bodyPr>
            <a:normAutofit/>
          </a:bodyPr>
          <a:lstStyle/>
          <a:p>
            <a:r>
              <a:rPr lang="en-US" dirty="0"/>
              <a:t>Create Measuring Points</a:t>
            </a:r>
          </a:p>
        </p:txBody>
      </p:sp>
      <p:pic>
        <p:nvPicPr>
          <p:cNvPr id="3" name="Picture 2"/>
          <p:cNvPicPr>
            <a:picLocks noChangeAspect="1"/>
          </p:cNvPicPr>
          <p:nvPr/>
        </p:nvPicPr>
        <p:blipFill>
          <a:blip r:embed="rId3"/>
          <a:stretch>
            <a:fillRect/>
          </a:stretch>
        </p:blipFill>
        <p:spPr>
          <a:xfrm>
            <a:off x="487944" y="3276600"/>
            <a:ext cx="8082742" cy="2249944"/>
          </a:xfrm>
          <a:prstGeom prst="rect">
            <a:avLst/>
          </a:prstGeom>
          <a:ln>
            <a:noFill/>
          </a:ln>
          <a:effectLst>
            <a:outerShdw blurRad="190500" algn="tl" rotWithShape="0">
              <a:srgbClr val="000000">
                <a:alpha val="70000"/>
              </a:srgbClr>
            </a:outerShdw>
          </a:effectLst>
        </p:spPr>
      </p:pic>
      <p:sp>
        <p:nvSpPr>
          <p:cNvPr id="2" name="Rectangle 1"/>
          <p:cNvSpPr/>
          <p:nvPr/>
        </p:nvSpPr>
        <p:spPr>
          <a:xfrm>
            <a:off x="7620000" y="3505200"/>
            <a:ext cx="820058"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1560" y="2301665"/>
            <a:ext cx="271553" cy="369332"/>
          </a:xfrm>
          <a:prstGeom prst="rect">
            <a:avLst/>
          </a:prstGeom>
          <a:noFill/>
          <a:effectLst/>
        </p:spPr>
        <p:txBody>
          <a:bodyPr wrap="square" lIns="91440" tIns="45720" rIns="91440" bIns="45720">
            <a:spAutoFit/>
          </a:bodyPr>
          <a:lstStyle/>
          <a:p>
            <a:pPr algn="ctr"/>
            <a:r>
              <a:rPr lang="en-US" b="0" cap="none" spc="0" dirty="0">
                <a:ln w="0"/>
                <a:solidFill>
                  <a:schemeClr val="tx1">
                    <a:lumMod val="95000"/>
                    <a:lumOff val="5000"/>
                  </a:schemeClr>
                </a:solidFill>
                <a:effectLst>
                  <a:outerShdw blurRad="38100" dist="25400" dir="5400000" algn="ctr" rotWithShape="0">
                    <a:srgbClr val="6E747A">
                      <a:alpha val="43000"/>
                    </a:srgbClr>
                  </a:outerShdw>
                </a:effectLst>
              </a:rPr>
              <a:t>1</a:t>
            </a:r>
          </a:p>
        </p:txBody>
      </p:sp>
      <p:sp>
        <p:nvSpPr>
          <p:cNvPr id="10" name="Rectangle 9"/>
          <p:cNvSpPr/>
          <p:nvPr/>
        </p:nvSpPr>
        <p:spPr>
          <a:xfrm>
            <a:off x="5655423" y="2301665"/>
            <a:ext cx="271553" cy="369332"/>
          </a:xfrm>
          <a:prstGeom prst="rect">
            <a:avLst/>
          </a:prstGeom>
          <a:noFill/>
        </p:spPr>
        <p:txBody>
          <a:bodyPr wrap="square" lIns="91440" tIns="45720" rIns="91440" bIns="45720">
            <a:spAutoFit/>
          </a:bodyPr>
          <a:lstStyle/>
          <a:p>
            <a:pPr algn="ctr"/>
            <a:r>
              <a:rPr lang="en-US" b="0" cap="none" spc="0" dirty="0">
                <a:ln w="0"/>
                <a:solidFill>
                  <a:schemeClr val="tx1">
                    <a:lumMod val="95000"/>
                    <a:lumOff val="5000"/>
                  </a:schemeClr>
                </a:solidFill>
                <a:effectLst>
                  <a:outerShdw blurRad="38100" dist="25400" dir="5400000" algn="ctr" rotWithShape="0">
                    <a:srgbClr val="6E747A">
                      <a:alpha val="43000"/>
                    </a:srgbClr>
                  </a:outerShdw>
                </a:effectLst>
              </a:rPr>
              <a:t>3</a:t>
            </a:r>
          </a:p>
        </p:txBody>
      </p:sp>
      <p:sp>
        <p:nvSpPr>
          <p:cNvPr id="11" name="Rectangle 10"/>
          <p:cNvSpPr/>
          <p:nvPr/>
        </p:nvSpPr>
        <p:spPr>
          <a:xfrm>
            <a:off x="3430748" y="2301665"/>
            <a:ext cx="271553" cy="369332"/>
          </a:xfrm>
          <a:prstGeom prst="rect">
            <a:avLst/>
          </a:prstGeom>
          <a:noFill/>
        </p:spPr>
        <p:txBody>
          <a:bodyPr wrap="square" lIns="91440" tIns="45720" rIns="91440" bIns="45720">
            <a:spAutoFit/>
          </a:bodyPr>
          <a:lstStyle/>
          <a:p>
            <a:pPr algn="ctr"/>
            <a:r>
              <a:rPr lang="en-US" b="0" cap="none" spc="0" dirty="0">
                <a:ln w="0"/>
                <a:solidFill>
                  <a:schemeClr val="tx1">
                    <a:lumMod val="95000"/>
                    <a:lumOff val="5000"/>
                  </a:schemeClr>
                </a:solidFill>
                <a:effectLst>
                  <a:outerShdw blurRad="38100" dist="25400" dir="5400000" algn="ctr" rotWithShape="0">
                    <a:srgbClr val="6E747A">
                      <a:alpha val="43000"/>
                    </a:srgbClr>
                  </a:outerShdw>
                </a:effectLst>
              </a:rPr>
              <a:t>2</a:t>
            </a:r>
          </a:p>
        </p:txBody>
      </p:sp>
      <p:sp>
        <p:nvSpPr>
          <p:cNvPr id="6" name="TextBox 5"/>
          <p:cNvSpPr txBox="1"/>
          <p:nvPr/>
        </p:nvSpPr>
        <p:spPr>
          <a:xfrm>
            <a:off x="908858" y="2734925"/>
            <a:ext cx="7239000" cy="338554"/>
          </a:xfrm>
          <a:prstGeom prst="rect">
            <a:avLst/>
          </a:prstGeom>
          <a:noFill/>
        </p:spPr>
        <p:txBody>
          <a:bodyPr wrap="square" rtlCol="0">
            <a:spAutoFit/>
          </a:bodyPr>
          <a:lstStyle/>
          <a:p>
            <a:r>
              <a:rPr lang="en-US" sz="1600" dirty="0">
                <a:solidFill>
                  <a:schemeClr val="accent1">
                    <a:lumMod val="50000"/>
                  </a:schemeClr>
                </a:solidFill>
                <a:ea typeface="+mj-ea"/>
                <a:cs typeface="Arial" pitchFamily="34" charset="0"/>
              </a:rPr>
              <a:t>    (</a:t>
            </a:r>
            <a:r>
              <a:rPr lang="en-US" sz="1600" dirty="0" err="1">
                <a:solidFill>
                  <a:schemeClr val="accent1">
                    <a:lumMod val="50000"/>
                  </a:schemeClr>
                </a:solidFill>
                <a:ea typeface="+mj-ea"/>
                <a:cs typeface="Arial" pitchFamily="34" charset="0"/>
              </a:rPr>
              <a:t>PM_Fuel</a:t>
            </a:r>
            <a:r>
              <a:rPr lang="en-US" sz="1600" dirty="0">
                <a:solidFill>
                  <a:schemeClr val="accent1">
                    <a:lumMod val="50000"/>
                  </a:schemeClr>
                </a:solidFill>
                <a:ea typeface="+mj-ea"/>
                <a:cs typeface="Arial" pitchFamily="34" charset="0"/>
              </a:rPr>
              <a:t>)	                 (</a:t>
            </a:r>
            <a:r>
              <a:rPr lang="en-US" sz="1600" dirty="0" err="1">
                <a:solidFill>
                  <a:schemeClr val="accent1">
                    <a:lumMod val="50000"/>
                  </a:schemeClr>
                </a:solidFill>
                <a:ea typeface="+mj-ea"/>
                <a:cs typeface="Arial" pitchFamily="34" charset="0"/>
              </a:rPr>
              <a:t>PM_FuelCost</a:t>
            </a:r>
            <a:r>
              <a:rPr lang="en-US" sz="1600" dirty="0">
                <a:solidFill>
                  <a:schemeClr val="accent1">
                    <a:lumMod val="50000"/>
                  </a:schemeClr>
                </a:solidFill>
                <a:ea typeface="+mj-ea"/>
                <a:cs typeface="Arial" pitchFamily="34" charset="0"/>
              </a:rPr>
              <a:t>)</a:t>
            </a:r>
            <a:r>
              <a:rPr lang="en-US" sz="1400" dirty="0">
                <a:solidFill>
                  <a:schemeClr val="accent1">
                    <a:lumMod val="50000"/>
                  </a:schemeClr>
                </a:solidFill>
                <a:ea typeface="+mj-ea"/>
                <a:cs typeface="Arial" pitchFamily="34" charset="0"/>
              </a:rPr>
              <a:t>	                   </a:t>
            </a:r>
            <a:r>
              <a:rPr lang="en-US" sz="1600" dirty="0">
                <a:solidFill>
                  <a:schemeClr val="accent1">
                    <a:lumMod val="50000"/>
                  </a:schemeClr>
                </a:solidFill>
                <a:ea typeface="+mj-ea"/>
                <a:cs typeface="Arial" pitchFamily="34" charset="0"/>
              </a:rPr>
              <a:t>(PM_Miles)</a:t>
            </a:r>
          </a:p>
        </p:txBody>
      </p:sp>
    </p:spTree>
    <p:extLst>
      <p:ext uri="{BB962C8B-B14F-4D97-AF65-F5344CB8AC3E}">
        <p14:creationId xmlns:p14="http://schemas.microsoft.com/office/powerpoint/2010/main" val="1386982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7429499" cy="1447800"/>
          </a:xfrm>
        </p:spPr>
        <p:txBody>
          <a:bodyPr/>
          <a:lstStyle/>
          <a:p>
            <a:pPr marL="82296" indent="0"/>
            <a:r>
              <a:rPr lang="en-US" sz="2400" b="0" dirty="0">
                <a:ea typeface="+mj-ea"/>
                <a:cs typeface="Arial" pitchFamily="34" charset="0"/>
              </a:rPr>
              <a:t>The mission of the Bureau of Fleet Management (BFM) is to provide a consistent, efficient, and cost effective Fleet Management program for all vehicles owned and operated by the State of Mississippi.</a:t>
            </a:r>
          </a:p>
          <a:p>
            <a:pPr marL="82296" indent="0"/>
            <a:endParaRPr lang="en-US" dirty="0"/>
          </a:p>
        </p:txBody>
      </p:sp>
      <p:sp>
        <p:nvSpPr>
          <p:cNvPr id="3" name="Title 2"/>
          <p:cNvSpPr>
            <a:spLocks noGrp="1"/>
          </p:cNvSpPr>
          <p:nvPr>
            <p:ph type="title"/>
          </p:nvPr>
        </p:nvSpPr>
        <p:spPr/>
        <p:txBody>
          <a:bodyPr/>
          <a:lstStyle/>
          <a:p>
            <a:r>
              <a:rPr lang="en-US" dirty="0"/>
              <a:t>Mission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911" y="3429000"/>
            <a:ext cx="5105977" cy="2241804"/>
          </a:xfrm>
          <a:prstGeom prst="rect">
            <a:avLst/>
          </a:prstGeom>
        </p:spPr>
      </p:pic>
    </p:spTree>
    <p:extLst>
      <p:ext uri="{BB962C8B-B14F-4D97-AF65-F5344CB8AC3E}">
        <p14:creationId xmlns:p14="http://schemas.microsoft.com/office/powerpoint/2010/main" val="1098416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7200" y="1143000"/>
            <a:ext cx="8153400" cy="76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Content Placeholder 1"/>
          <p:cNvSpPr>
            <a:spLocks noGrp="1"/>
          </p:cNvSpPr>
          <p:nvPr>
            <p:ph idx="1"/>
          </p:nvPr>
        </p:nvSpPr>
        <p:spPr>
          <a:xfrm>
            <a:off x="685800" y="1143000"/>
            <a:ext cx="7543800" cy="4648200"/>
          </a:xfrm>
        </p:spPr>
        <p:txBody>
          <a:bodyPr/>
          <a:lstStyle/>
          <a:p>
            <a:pPr marL="0">
              <a:spcBef>
                <a:spcPct val="0"/>
              </a:spcBef>
            </a:pPr>
            <a:r>
              <a:rPr lang="en-US" dirty="0"/>
              <a:t>Create measuring points – IE02</a:t>
            </a:r>
          </a:p>
          <a:p>
            <a:pPr marL="0">
              <a:spcBef>
                <a:spcPct val="0"/>
              </a:spcBef>
            </a:pPr>
            <a:endParaRPr lang="en-US" sz="2400" dirty="0">
              <a:ea typeface="+mj-ea"/>
              <a:cs typeface="Arial" pitchFamily="34" charset="0"/>
            </a:endParaRPr>
          </a:p>
          <a:p>
            <a:pPr marL="0">
              <a:spcBef>
                <a:spcPct val="0"/>
              </a:spcBef>
            </a:pPr>
            <a:r>
              <a:rPr lang="en-US" sz="2400" dirty="0"/>
              <a:t>Scenario Objective</a:t>
            </a:r>
            <a:r>
              <a:rPr lang="en-US" sz="2400" b="0" dirty="0"/>
              <a:t>: The new vehicle must have measuring points assigned.  By assigning measuring points to the vehicle, odometer readings, fuel costs and fuel consumption can be recorded.  Assign the three measuring points PM_MILES, PM_FUELCOST, and PM_FUEL to the Equipment (vehicle) Master.</a:t>
            </a:r>
            <a:endParaRPr lang="en-US" sz="1600" b="0" dirty="0">
              <a:ea typeface="+mj-ea"/>
              <a:cs typeface="Arial" pitchFamily="34" charset="0"/>
            </a:endParaRPr>
          </a:p>
        </p:txBody>
      </p:sp>
      <p:sp>
        <p:nvSpPr>
          <p:cNvPr id="3" name="Title 2"/>
          <p:cNvSpPr>
            <a:spLocks noGrp="1"/>
          </p:cNvSpPr>
          <p:nvPr>
            <p:ph type="title"/>
          </p:nvPr>
        </p:nvSpPr>
        <p:spPr/>
        <p:txBody>
          <a:bodyPr/>
          <a:lstStyle/>
          <a:p>
            <a:r>
              <a:rPr lang="en-US" dirty="0"/>
              <a:t>Exercise 2</a:t>
            </a:r>
          </a:p>
        </p:txBody>
      </p:sp>
      <p:pic>
        <p:nvPicPr>
          <p:cNvPr id="4" name="Picture 3" descr="Developing a Research Agenda for Educational Games an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4038600"/>
            <a:ext cx="1657350" cy="2209800"/>
          </a:xfrm>
          <a:prstGeom prst="rect">
            <a:avLst/>
          </a:prstGeom>
        </p:spPr>
      </p:pic>
    </p:spTree>
    <p:extLst>
      <p:ext uri="{BB962C8B-B14F-4D97-AF65-F5344CB8AC3E}">
        <p14:creationId xmlns:p14="http://schemas.microsoft.com/office/powerpoint/2010/main" val="32506441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Initial Odometer Reading (IK11)</a:t>
            </a:r>
          </a:p>
        </p:txBody>
      </p:sp>
      <p:sp>
        <p:nvSpPr>
          <p:cNvPr id="7" name="TextBox 6"/>
          <p:cNvSpPr txBox="1"/>
          <p:nvPr/>
        </p:nvSpPr>
        <p:spPr>
          <a:xfrm>
            <a:off x="457200" y="1095970"/>
            <a:ext cx="8153400" cy="923330"/>
          </a:xfrm>
          <a:prstGeom prst="rect">
            <a:avLst/>
          </a:prstGeom>
          <a:noFill/>
        </p:spPr>
        <p:txBody>
          <a:bodyPr wrap="square" rtlCol="0">
            <a:spAutoFit/>
          </a:bodyPr>
          <a:lstStyle/>
          <a:p>
            <a:pPr indent="-342900">
              <a:spcBef>
                <a:spcPct val="0"/>
              </a:spcBef>
            </a:pPr>
            <a:r>
              <a:rPr lang="en-US" dirty="0">
                <a:solidFill>
                  <a:schemeClr val="accent1">
                    <a:lumMod val="50000"/>
                  </a:schemeClr>
                </a:solidFill>
                <a:ea typeface="+mj-ea"/>
                <a:cs typeface="Arial" pitchFamily="34" charset="0"/>
              </a:rPr>
              <a:t>Every new vehicle must have an </a:t>
            </a:r>
            <a:r>
              <a:rPr lang="en-US" b="1" dirty="0">
                <a:solidFill>
                  <a:schemeClr val="accent1">
                    <a:lumMod val="50000"/>
                  </a:schemeClr>
                </a:solidFill>
                <a:ea typeface="+mj-ea"/>
                <a:cs typeface="Arial" pitchFamily="34" charset="0"/>
              </a:rPr>
              <a:t>initial odometer reading</a:t>
            </a:r>
            <a:r>
              <a:rPr lang="en-US" dirty="0">
                <a:solidFill>
                  <a:schemeClr val="accent1">
                    <a:lumMod val="50000"/>
                  </a:schemeClr>
                </a:solidFill>
                <a:ea typeface="+mj-ea"/>
                <a:cs typeface="Arial" pitchFamily="34" charset="0"/>
              </a:rPr>
              <a:t>. This is the starting point to calculate miles driven. It is important to have an accurate starting point to calculate cost per mile. </a:t>
            </a:r>
          </a:p>
        </p:txBody>
      </p:sp>
      <p:sp>
        <p:nvSpPr>
          <p:cNvPr id="4" name="TextBox 3"/>
          <p:cNvSpPr txBox="1"/>
          <p:nvPr/>
        </p:nvSpPr>
        <p:spPr>
          <a:xfrm>
            <a:off x="437322" y="5519434"/>
            <a:ext cx="8458200" cy="923330"/>
          </a:xfrm>
          <a:prstGeom prst="rect">
            <a:avLst/>
          </a:prstGeom>
          <a:noFill/>
        </p:spPr>
        <p:txBody>
          <a:bodyPr wrap="square" rtlCol="0">
            <a:spAutoFit/>
          </a:bodyPr>
          <a:lstStyle/>
          <a:p>
            <a:r>
              <a:rPr lang="en-US" dirty="0">
                <a:solidFill>
                  <a:schemeClr val="accent1">
                    <a:lumMod val="50000"/>
                  </a:schemeClr>
                </a:solidFill>
                <a:ea typeface="+mj-ea"/>
                <a:cs typeface="Arial" pitchFamily="34" charset="0"/>
              </a:rPr>
              <a:t>The initial odometer reading must be set to </a:t>
            </a:r>
            <a:r>
              <a:rPr lang="en-US" b="1" dirty="0">
                <a:solidFill>
                  <a:schemeClr val="accent1">
                    <a:lumMod val="50000"/>
                  </a:schemeClr>
                </a:solidFill>
                <a:ea typeface="+mj-ea"/>
                <a:cs typeface="Arial" pitchFamily="34" charset="0"/>
              </a:rPr>
              <a:t>Total </a:t>
            </a:r>
            <a:r>
              <a:rPr lang="en-US" b="1" dirty="0" err="1">
                <a:solidFill>
                  <a:schemeClr val="accent1">
                    <a:lumMod val="50000"/>
                  </a:schemeClr>
                </a:solidFill>
                <a:ea typeface="+mj-ea"/>
                <a:cs typeface="Arial" pitchFamily="34" charset="0"/>
              </a:rPr>
              <a:t>CntrReadg</a:t>
            </a:r>
            <a:r>
              <a:rPr lang="en-US" b="1" dirty="0">
                <a:solidFill>
                  <a:schemeClr val="accent1">
                    <a:lumMod val="50000"/>
                  </a:schemeClr>
                </a:solidFill>
                <a:ea typeface="+mj-ea"/>
                <a:cs typeface="Arial" pitchFamily="34" charset="0"/>
              </a:rPr>
              <a:t> Set Externally</a:t>
            </a:r>
            <a:r>
              <a:rPr lang="en-US" dirty="0">
                <a:solidFill>
                  <a:schemeClr val="accent1">
                    <a:lumMod val="50000"/>
                  </a:schemeClr>
                </a:solidFill>
                <a:ea typeface="+mj-ea"/>
                <a:cs typeface="Arial" pitchFamily="34" charset="0"/>
              </a:rPr>
              <a:t> (this makes the counter reading the starting point for the vehicle’s mileage count).</a:t>
            </a:r>
          </a:p>
          <a:p>
            <a:endParaRPr lang="en-US" dirty="0">
              <a:solidFill>
                <a:schemeClr val="accent1">
                  <a:lumMod val="50000"/>
                </a:schemeClr>
              </a:solidFill>
              <a:ea typeface="+mj-ea"/>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686" y="2045734"/>
            <a:ext cx="5440427" cy="3447265"/>
          </a:xfrm>
          <a:prstGeom prst="rect">
            <a:avLst/>
          </a:prstGeom>
        </p:spPr>
      </p:pic>
      <p:sp>
        <p:nvSpPr>
          <p:cNvPr id="9" name="Rectangle 8"/>
          <p:cNvSpPr/>
          <p:nvPr/>
        </p:nvSpPr>
        <p:spPr>
          <a:xfrm>
            <a:off x="2674831" y="4419600"/>
            <a:ext cx="1516169" cy="1892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2199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Initial Odometer Reading (IK11)</a:t>
            </a:r>
          </a:p>
        </p:txBody>
      </p:sp>
      <p:sp>
        <p:nvSpPr>
          <p:cNvPr id="5" name="Rectangle 4"/>
          <p:cNvSpPr/>
          <p:nvPr/>
        </p:nvSpPr>
        <p:spPr>
          <a:xfrm>
            <a:off x="5334000" y="4114800"/>
            <a:ext cx="1752600"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106" y="1143000"/>
            <a:ext cx="8069276" cy="4548456"/>
          </a:xfrm>
        </p:spPr>
      </p:pic>
      <p:sp>
        <p:nvSpPr>
          <p:cNvPr id="7" name="Rectangle 6"/>
          <p:cNvSpPr/>
          <p:nvPr/>
        </p:nvSpPr>
        <p:spPr>
          <a:xfrm>
            <a:off x="5943600" y="4267200"/>
            <a:ext cx="1752600"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5349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7200" y="1143000"/>
            <a:ext cx="81534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Content Placeholder 1"/>
          <p:cNvSpPr>
            <a:spLocks noGrp="1"/>
          </p:cNvSpPr>
          <p:nvPr>
            <p:ph idx="1"/>
          </p:nvPr>
        </p:nvSpPr>
        <p:spPr>
          <a:xfrm>
            <a:off x="609600" y="1143000"/>
            <a:ext cx="7924800" cy="4839729"/>
          </a:xfrm>
        </p:spPr>
        <p:txBody>
          <a:bodyPr/>
          <a:lstStyle/>
          <a:p>
            <a:r>
              <a:rPr lang="en-US" dirty="0"/>
              <a:t>Create Initial Odometer Reading – IK11</a:t>
            </a:r>
          </a:p>
          <a:p>
            <a:endParaRPr lang="en-US" sz="2000" dirty="0">
              <a:ea typeface="+mj-ea"/>
              <a:cs typeface="Arial" pitchFamily="34" charset="0"/>
            </a:endParaRPr>
          </a:p>
          <a:p>
            <a:pPr>
              <a:spcBef>
                <a:spcPts val="0"/>
              </a:spcBef>
            </a:pPr>
            <a:r>
              <a:rPr lang="en-US" sz="2400" dirty="0"/>
              <a:t>Scenario Objective</a:t>
            </a:r>
            <a:r>
              <a:rPr lang="en-US" sz="2400" b="0" dirty="0"/>
              <a:t>: The initial odometer reading must</a:t>
            </a:r>
          </a:p>
          <a:p>
            <a:pPr>
              <a:spcBef>
                <a:spcPts val="0"/>
              </a:spcBef>
            </a:pPr>
            <a:r>
              <a:rPr lang="en-US" sz="2400" b="0" dirty="0"/>
              <a:t>be documented for the new vehicle.  Enter an initial</a:t>
            </a:r>
          </a:p>
          <a:p>
            <a:pPr>
              <a:spcBef>
                <a:spcPts val="0"/>
              </a:spcBef>
            </a:pPr>
            <a:r>
              <a:rPr lang="en-US" sz="2400" b="0" dirty="0"/>
              <a:t>odometer reading of 5000 miles for the equipment</a:t>
            </a:r>
          </a:p>
          <a:p>
            <a:pPr>
              <a:spcBef>
                <a:spcPts val="0"/>
              </a:spcBef>
            </a:pPr>
            <a:r>
              <a:rPr lang="en-US" sz="2400" b="0" dirty="0"/>
              <a:t>(vehicle) and the date is 2 months before today’s date.</a:t>
            </a:r>
            <a:endParaRPr lang="en-US" sz="1600" b="0" dirty="0">
              <a:ea typeface="+mj-ea"/>
              <a:cs typeface="Arial" pitchFamily="34" charset="0"/>
            </a:endParaRPr>
          </a:p>
        </p:txBody>
      </p:sp>
      <p:sp>
        <p:nvSpPr>
          <p:cNvPr id="3" name="Title 2"/>
          <p:cNvSpPr>
            <a:spLocks noGrp="1"/>
          </p:cNvSpPr>
          <p:nvPr>
            <p:ph type="title"/>
          </p:nvPr>
        </p:nvSpPr>
        <p:spPr/>
        <p:txBody>
          <a:bodyPr/>
          <a:lstStyle/>
          <a:p>
            <a:r>
              <a:rPr lang="en-US" dirty="0"/>
              <a:t>Exercise 3</a:t>
            </a:r>
          </a:p>
        </p:txBody>
      </p:sp>
      <p:pic>
        <p:nvPicPr>
          <p:cNvPr id="5" name="Picture 4" descr="Developing a Research Agenda for Educational Games an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4038600"/>
            <a:ext cx="1657350" cy="2209800"/>
          </a:xfrm>
          <a:prstGeom prst="rect">
            <a:avLst/>
          </a:prstGeom>
        </p:spPr>
      </p:pic>
    </p:spTree>
    <p:extLst>
      <p:ext uri="{BB962C8B-B14F-4D97-AF65-F5344CB8AC3E}">
        <p14:creationId xmlns:p14="http://schemas.microsoft.com/office/powerpoint/2010/main" val="868045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43399918"/>
              </p:ext>
            </p:extLst>
          </p:nvPr>
        </p:nvGraphicFramePr>
        <p:xfrm>
          <a:off x="457200" y="1143000"/>
          <a:ext cx="8229600" cy="4840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Driver Assignments</a:t>
            </a:r>
          </a:p>
        </p:txBody>
      </p:sp>
    </p:spTree>
    <p:extLst>
      <p:ext uri="{BB962C8B-B14F-4D97-AF65-F5344CB8AC3E}">
        <p14:creationId xmlns:p14="http://schemas.microsoft.com/office/powerpoint/2010/main" val="11507315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0" y="1563335"/>
            <a:ext cx="5425130" cy="384247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4"/>
          <p:cNvGrpSpPr/>
          <p:nvPr/>
        </p:nvGrpSpPr>
        <p:grpSpPr>
          <a:xfrm>
            <a:off x="470340" y="1827585"/>
            <a:ext cx="3214221" cy="3481618"/>
            <a:chOff x="2964889" y="1780380"/>
            <a:chExt cx="3214221" cy="3481618"/>
          </a:xfrm>
        </p:grpSpPr>
        <p:sp>
          <p:nvSpPr>
            <p:cNvPr id="6" name="Rectangle 5"/>
            <p:cNvSpPr/>
            <p:nvPr/>
          </p:nvSpPr>
          <p:spPr>
            <a:xfrm>
              <a:off x="2966315" y="1780380"/>
              <a:ext cx="2133601" cy="302938"/>
            </a:xfrm>
            <a:prstGeom prst="rect">
              <a:avLst/>
            </a:prstGeom>
            <a:solidFill>
              <a:srgbClr val="FCD5B5"/>
            </a:solidFill>
          </p:spPr>
          <p:style>
            <a:lnRef idx="0">
              <a:schemeClr val="accent1"/>
            </a:lnRef>
            <a:fillRef idx="3">
              <a:schemeClr val="accent1"/>
            </a:fillRef>
            <a:effectRef idx="3">
              <a:schemeClr val="accent1"/>
            </a:effectRef>
            <a:fontRef idx="minor">
              <a:schemeClr val="lt1"/>
            </a:fontRef>
          </p:style>
          <p:txBody>
            <a:bodyPr anchor="ctr" anchorCtr="1"/>
            <a:lstStyle/>
            <a:p>
              <a:r>
                <a:rPr lang="en-US" sz="2400" dirty="0">
                  <a:solidFill>
                    <a:schemeClr val="tx1"/>
                  </a:solidFill>
                  <a:effectLst>
                    <a:outerShdw blurRad="38100" dist="38100" dir="2700000" algn="tl">
                      <a:srgbClr val="000000">
                        <a:alpha val="43137"/>
                      </a:srgbClr>
                    </a:outerShdw>
                  </a:effectLst>
                </a:rPr>
                <a:t>Required fields</a:t>
              </a:r>
            </a:p>
          </p:txBody>
        </p:sp>
        <p:sp>
          <p:nvSpPr>
            <p:cNvPr id="7" name="Rectangle 6"/>
            <p:cNvSpPr/>
            <p:nvPr/>
          </p:nvSpPr>
          <p:spPr>
            <a:xfrm>
              <a:off x="2964889" y="2667128"/>
              <a:ext cx="236122" cy="236122"/>
            </a:xfrm>
            <a:prstGeom prst="rect">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Freeform 7"/>
            <p:cNvSpPr/>
            <p:nvPr/>
          </p:nvSpPr>
          <p:spPr>
            <a:xfrm>
              <a:off x="3189885" y="2509988"/>
              <a:ext cx="2989225" cy="550402"/>
            </a:xfrm>
            <a:custGeom>
              <a:avLst/>
              <a:gdLst>
                <a:gd name="connsiteX0" fmla="*/ 0 w 2989225"/>
                <a:gd name="connsiteY0" fmla="*/ 0 h 550402"/>
                <a:gd name="connsiteX1" fmla="*/ 2989225 w 2989225"/>
                <a:gd name="connsiteY1" fmla="*/ 0 h 550402"/>
                <a:gd name="connsiteX2" fmla="*/ 2989225 w 2989225"/>
                <a:gd name="connsiteY2" fmla="*/ 550402 h 550402"/>
                <a:gd name="connsiteX3" fmla="*/ 0 w 2989225"/>
                <a:gd name="connsiteY3" fmla="*/ 550402 h 550402"/>
                <a:gd name="connsiteX4" fmla="*/ 0 w 2989225"/>
                <a:gd name="connsiteY4" fmla="*/ 0 h 550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225" h="550402">
                  <a:moveTo>
                    <a:pt x="0" y="0"/>
                  </a:moveTo>
                  <a:lnTo>
                    <a:pt x="2989225" y="0"/>
                  </a:lnTo>
                  <a:lnTo>
                    <a:pt x="2989225" y="550402"/>
                  </a:lnTo>
                  <a:lnTo>
                    <a:pt x="0" y="5504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n-US" sz="1900" kern="1200" dirty="0"/>
                <a:t>Driver ID</a:t>
              </a:r>
            </a:p>
          </p:txBody>
        </p:sp>
        <p:sp>
          <p:nvSpPr>
            <p:cNvPr id="9" name="Rectangle 8"/>
            <p:cNvSpPr/>
            <p:nvPr/>
          </p:nvSpPr>
          <p:spPr>
            <a:xfrm>
              <a:off x="2964889" y="3217530"/>
              <a:ext cx="236122" cy="236122"/>
            </a:xfrm>
            <a:prstGeom prst="rect">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Freeform 9"/>
            <p:cNvSpPr/>
            <p:nvPr/>
          </p:nvSpPr>
          <p:spPr>
            <a:xfrm>
              <a:off x="3189885" y="3060390"/>
              <a:ext cx="2989225" cy="550402"/>
            </a:xfrm>
            <a:custGeom>
              <a:avLst/>
              <a:gdLst>
                <a:gd name="connsiteX0" fmla="*/ 0 w 2989225"/>
                <a:gd name="connsiteY0" fmla="*/ 0 h 550402"/>
                <a:gd name="connsiteX1" fmla="*/ 2989225 w 2989225"/>
                <a:gd name="connsiteY1" fmla="*/ 0 h 550402"/>
                <a:gd name="connsiteX2" fmla="*/ 2989225 w 2989225"/>
                <a:gd name="connsiteY2" fmla="*/ 550402 h 550402"/>
                <a:gd name="connsiteX3" fmla="*/ 0 w 2989225"/>
                <a:gd name="connsiteY3" fmla="*/ 550402 h 550402"/>
                <a:gd name="connsiteX4" fmla="*/ 0 w 2989225"/>
                <a:gd name="connsiteY4" fmla="*/ 0 h 550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225" h="550402">
                  <a:moveTo>
                    <a:pt x="0" y="0"/>
                  </a:moveTo>
                  <a:lnTo>
                    <a:pt x="2989225" y="0"/>
                  </a:lnTo>
                  <a:lnTo>
                    <a:pt x="2989225" y="550402"/>
                  </a:lnTo>
                  <a:lnTo>
                    <a:pt x="0" y="5504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n-US" sz="1900" kern="1200" dirty="0"/>
                <a:t>One-Way </a:t>
              </a:r>
              <a:r>
                <a:rPr lang="en-US" sz="1900" dirty="0"/>
                <a:t>D</a:t>
              </a:r>
              <a:r>
                <a:rPr lang="en-US" sz="1900" kern="1200" dirty="0"/>
                <a:t>istance</a:t>
              </a:r>
            </a:p>
          </p:txBody>
        </p:sp>
        <p:sp>
          <p:nvSpPr>
            <p:cNvPr id="11" name="Rectangle 10"/>
            <p:cNvSpPr/>
            <p:nvPr/>
          </p:nvSpPr>
          <p:spPr>
            <a:xfrm>
              <a:off x="2964889" y="3767932"/>
              <a:ext cx="236122" cy="236122"/>
            </a:xfrm>
            <a:prstGeom prst="rect">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Freeform 11"/>
            <p:cNvSpPr/>
            <p:nvPr/>
          </p:nvSpPr>
          <p:spPr>
            <a:xfrm>
              <a:off x="3189885" y="3610792"/>
              <a:ext cx="2989225" cy="550402"/>
            </a:xfrm>
            <a:custGeom>
              <a:avLst/>
              <a:gdLst>
                <a:gd name="connsiteX0" fmla="*/ 0 w 2989225"/>
                <a:gd name="connsiteY0" fmla="*/ 0 h 550402"/>
                <a:gd name="connsiteX1" fmla="*/ 2989225 w 2989225"/>
                <a:gd name="connsiteY1" fmla="*/ 0 h 550402"/>
                <a:gd name="connsiteX2" fmla="*/ 2989225 w 2989225"/>
                <a:gd name="connsiteY2" fmla="*/ 550402 h 550402"/>
                <a:gd name="connsiteX3" fmla="*/ 0 w 2989225"/>
                <a:gd name="connsiteY3" fmla="*/ 550402 h 550402"/>
                <a:gd name="connsiteX4" fmla="*/ 0 w 2989225"/>
                <a:gd name="connsiteY4" fmla="*/ 0 h 550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225" h="550402">
                  <a:moveTo>
                    <a:pt x="0" y="0"/>
                  </a:moveTo>
                  <a:lnTo>
                    <a:pt x="2989225" y="0"/>
                  </a:lnTo>
                  <a:lnTo>
                    <a:pt x="2989225" y="550402"/>
                  </a:lnTo>
                  <a:lnTo>
                    <a:pt x="0" y="5504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n-US" sz="1900" kern="1200" dirty="0"/>
                <a:t>Assignment Type</a:t>
              </a:r>
            </a:p>
          </p:txBody>
        </p:sp>
        <p:sp>
          <p:nvSpPr>
            <p:cNvPr id="13" name="Rectangle 12"/>
            <p:cNvSpPr/>
            <p:nvPr/>
          </p:nvSpPr>
          <p:spPr>
            <a:xfrm>
              <a:off x="2964889" y="4318334"/>
              <a:ext cx="236122" cy="236122"/>
            </a:xfrm>
            <a:prstGeom prst="rect">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Freeform 13"/>
            <p:cNvSpPr/>
            <p:nvPr/>
          </p:nvSpPr>
          <p:spPr>
            <a:xfrm>
              <a:off x="3189885" y="4161194"/>
              <a:ext cx="2989225" cy="550402"/>
            </a:xfrm>
            <a:custGeom>
              <a:avLst/>
              <a:gdLst>
                <a:gd name="connsiteX0" fmla="*/ 0 w 2989225"/>
                <a:gd name="connsiteY0" fmla="*/ 0 h 550402"/>
                <a:gd name="connsiteX1" fmla="*/ 2989225 w 2989225"/>
                <a:gd name="connsiteY1" fmla="*/ 0 h 550402"/>
                <a:gd name="connsiteX2" fmla="*/ 2989225 w 2989225"/>
                <a:gd name="connsiteY2" fmla="*/ 550402 h 550402"/>
                <a:gd name="connsiteX3" fmla="*/ 0 w 2989225"/>
                <a:gd name="connsiteY3" fmla="*/ 550402 h 550402"/>
                <a:gd name="connsiteX4" fmla="*/ 0 w 2989225"/>
                <a:gd name="connsiteY4" fmla="*/ 0 h 550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225" h="550402">
                  <a:moveTo>
                    <a:pt x="0" y="0"/>
                  </a:moveTo>
                  <a:lnTo>
                    <a:pt x="2989225" y="0"/>
                  </a:lnTo>
                  <a:lnTo>
                    <a:pt x="2989225" y="550402"/>
                  </a:lnTo>
                  <a:lnTo>
                    <a:pt x="0" y="5504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n-US" sz="1900" dirty="0"/>
                <a:t>Requested Start</a:t>
              </a:r>
              <a:endParaRPr lang="en-US" sz="1900" kern="1200" dirty="0"/>
            </a:p>
          </p:txBody>
        </p:sp>
        <p:sp>
          <p:nvSpPr>
            <p:cNvPr id="15" name="Rectangle 14"/>
            <p:cNvSpPr/>
            <p:nvPr/>
          </p:nvSpPr>
          <p:spPr>
            <a:xfrm>
              <a:off x="2964889" y="4868736"/>
              <a:ext cx="236122" cy="236122"/>
            </a:xfrm>
            <a:prstGeom prst="rect">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Freeform 15"/>
            <p:cNvSpPr/>
            <p:nvPr/>
          </p:nvSpPr>
          <p:spPr>
            <a:xfrm>
              <a:off x="3189885" y="4711596"/>
              <a:ext cx="2989225" cy="550402"/>
            </a:xfrm>
            <a:custGeom>
              <a:avLst/>
              <a:gdLst>
                <a:gd name="connsiteX0" fmla="*/ 0 w 2989225"/>
                <a:gd name="connsiteY0" fmla="*/ 0 h 550402"/>
                <a:gd name="connsiteX1" fmla="*/ 2989225 w 2989225"/>
                <a:gd name="connsiteY1" fmla="*/ 0 h 550402"/>
                <a:gd name="connsiteX2" fmla="*/ 2989225 w 2989225"/>
                <a:gd name="connsiteY2" fmla="*/ 550402 h 550402"/>
                <a:gd name="connsiteX3" fmla="*/ 0 w 2989225"/>
                <a:gd name="connsiteY3" fmla="*/ 550402 h 550402"/>
                <a:gd name="connsiteX4" fmla="*/ 0 w 2989225"/>
                <a:gd name="connsiteY4" fmla="*/ 0 h 550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225" h="550402">
                  <a:moveTo>
                    <a:pt x="0" y="0"/>
                  </a:moveTo>
                  <a:lnTo>
                    <a:pt x="2989225" y="0"/>
                  </a:lnTo>
                  <a:lnTo>
                    <a:pt x="2989225" y="550402"/>
                  </a:lnTo>
                  <a:lnTo>
                    <a:pt x="0" y="5504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ctr" anchorCtr="0">
              <a:noAutofit/>
            </a:bodyPr>
            <a:lstStyle/>
            <a:p>
              <a:pPr lvl="0" defTabSz="844550">
                <a:lnSpc>
                  <a:spcPct val="90000"/>
                </a:lnSpc>
                <a:spcBef>
                  <a:spcPct val="0"/>
                </a:spcBef>
                <a:spcAft>
                  <a:spcPct val="35000"/>
                </a:spcAft>
              </a:pPr>
              <a:r>
                <a:rPr lang="en-US" sz="1900" dirty="0"/>
                <a:t>Requested End</a:t>
              </a:r>
            </a:p>
          </p:txBody>
        </p:sp>
      </p:grpSp>
      <p:sp>
        <p:nvSpPr>
          <p:cNvPr id="3" name="Title 2"/>
          <p:cNvSpPr>
            <a:spLocks noGrp="1"/>
          </p:cNvSpPr>
          <p:nvPr>
            <p:ph type="title"/>
          </p:nvPr>
        </p:nvSpPr>
        <p:spPr/>
        <p:txBody>
          <a:bodyPr/>
          <a:lstStyle/>
          <a:p>
            <a:r>
              <a:rPr lang="en-US" dirty="0"/>
              <a:t>Initial Request for Assignment</a:t>
            </a:r>
          </a:p>
        </p:txBody>
      </p:sp>
      <p:sp>
        <p:nvSpPr>
          <p:cNvPr id="22" name="Rounded Rectangle 21"/>
          <p:cNvSpPr/>
          <p:nvPr/>
        </p:nvSpPr>
        <p:spPr>
          <a:xfrm>
            <a:off x="3200400" y="2829946"/>
            <a:ext cx="1765738" cy="20606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217773" y="3310774"/>
            <a:ext cx="3226676" cy="23354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3217773" y="4329993"/>
            <a:ext cx="2811031" cy="21060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200400" y="4841148"/>
            <a:ext cx="1935237" cy="19321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3208467" y="5036985"/>
            <a:ext cx="1935237" cy="17561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5314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7200" y="1143000"/>
            <a:ext cx="8153400" cy="1066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Content Placeholder 1"/>
          <p:cNvSpPr>
            <a:spLocks noGrp="1"/>
          </p:cNvSpPr>
          <p:nvPr>
            <p:ph idx="1"/>
          </p:nvPr>
        </p:nvSpPr>
        <p:spPr>
          <a:xfrm>
            <a:off x="457200" y="1152939"/>
            <a:ext cx="8305800" cy="4839729"/>
          </a:xfrm>
        </p:spPr>
        <p:txBody>
          <a:bodyPr/>
          <a:lstStyle/>
          <a:p>
            <a:r>
              <a:rPr lang="en-US" sz="2800" dirty="0"/>
              <a:t>Create Driver Assignment Request – ZPMFME_DAV_INIT</a:t>
            </a:r>
          </a:p>
          <a:p>
            <a:pPr>
              <a:spcBef>
                <a:spcPts val="0"/>
              </a:spcBef>
            </a:pPr>
            <a:endParaRPr lang="en-US" b="0" dirty="0"/>
          </a:p>
          <a:p>
            <a:pPr>
              <a:spcBef>
                <a:spcPts val="0"/>
              </a:spcBef>
            </a:pPr>
            <a:r>
              <a:rPr lang="en-US" sz="2400" dirty="0"/>
              <a:t>Scenario Objective: </a:t>
            </a:r>
            <a:r>
              <a:rPr lang="en-US" sz="2400" b="0" dirty="0"/>
              <a:t>A new driver assignment is required for</a:t>
            </a:r>
          </a:p>
          <a:p>
            <a:pPr>
              <a:spcBef>
                <a:spcPts val="0"/>
              </a:spcBef>
            </a:pPr>
            <a:r>
              <a:rPr lang="en-US" sz="2400" b="0" dirty="0"/>
              <a:t>the newly acquired vehicle.  Create the Initial Driver </a:t>
            </a:r>
          </a:p>
          <a:p>
            <a:pPr>
              <a:spcBef>
                <a:spcPts val="0"/>
              </a:spcBef>
            </a:pPr>
            <a:r>
              <a:rPr lang="en-US" sz="2400" b="0" dirty="0"/>
              <a:t>Assignment Request.</a:t>
            </a:r>
            <a:endParaRPr lang="en-US" sz="1600" b="0" dirty="0">
              <a:ea typeface="+mj-ea"/>
              <a:cs typeface="Arial" pitchFamily="34" charset="0"/>
            </a:endParaRPr>
          </a:p>
        </p:txBody>
      </p:sp>
      <p:sp>
        <p:nvSpPr>
          <p:cNvPr id="3" name="Title 2"/>
          <p:cNvSpPr>
            <a:spLocks noGrp="1"/>
          </p:cNvSpPr>
          <p:nvPr>
            <p:ph type="title"/>
          </p:nvPr>
        </p:nvSpPr>
        <p:spPr/>
        <p:txBody>
          <a:bodyPr/>
          <a:lstStyle/>
          <a:p>
            <a:r>
              <a:rPr lang="en-US" dirty="0"/>
              <a:t>Exercise 4.1</a:t>
            </a:r>
          </a:p>
        </p:txBody>
      </p:sp>
      <p:pic>
        <p:nvPicPr>
          <p:cNvPr id="4" name="Picture 3" descr="Developing a Research Agenda for Educational Games an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3657600"/>
            <a:ext cx="1657350" cy="2209800"/>
          </a:xfrm>
          <a:prstGeom prst="rect">
            <a:avLst/>
          </a:prstGeom>
        </p:spPr>
      </p:pic>
    </p:spTree>
    <p:extLst>
      <p:ext uri="{BB962C8B-B14F-4D97-AF65-F5344CB8AC3E}">
        <p14:creationId xmlns:p14="http://schemas.microsoft.com/office/powerpoint/2010/main" val="166756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5186"/>
            <a:ext cx="8153400" cy="838200"/>
          </a:xfrm>
        </p:spPr>
        <p:txBody>
          <a:bodyPr/>
          <a:lstStyle/>
          <a:p>
            <a:r>
              <a:rPr lang="en-US" dirty="0"/>
              <a:t>Agency Driver Assignment Approval</a:t>
            </a:r>
          </a:p>
        </p:txBody>
      </p:sp>
      <p:sp>
        <p:nvSpPr>
          <p:cNvPr id="5" name="Rectangle 4"/>
          <p:cNvSpPr/>
          <p:nvPr/>
        </p:nvSpPr>
        <p:spPr>
          <a:xfrm>
            <a:off x="5796643" y="2465614"/>
            <a:ext cx="1524000" cy="304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23857" y="4724400"/>
            <a:ext cx="1872344" cy="228600"/>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0" y="2705367"/>
            <a:ext cx="1872344" cy="408214"/>
          </a:xfrm>
          <a:prstGeom prst="rect">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0" y="4474029"/>
            <a:ext cx="2057400" cy="25037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96643" y="4419600"/>
            <a:ext cx="1524000" cy="304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p:cNvPicPr>
            <a:picLocks noGrp="1" noChangeAspect="1"/>
          </p:cNvPicPr>
          <p:nvPr>
            <p:ph idx="1"/>
          </p:nvPr>
        </p:nvPicPr>
        <p:blipFill>
          <a:blip r:embed="rId2"/>
          <a:stretch>
            <a:fillRect/>
          </a:stretch>
        </p:blipFill>
        <p:spPr>
          <a:xfrm>
            <a:off x="898451" y="1066800"/>
            <a:ext cx="7696200" cy="5153713"/>
          </a:xfrm>
          <a:prstGeom prst="rect">
            <a:avLst/>
          </a:prstGeom>
        </p:spPr>
      </p:pic>
    </p:spTree>
    <p:extLst>
      <p:ext uri="{BB962C8B-B14F-4D97-AF65-F5344CB8AC3E}">
        <p14:creationId xmlns:p14="http://schemas.microsoft.com/office/powerpoint/2010/main" val="17285958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143000"/>
            <a:ext cx="81534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en-US" dirty="0"/>
              <a:t>Exercise 4.2</a:t>
            </a:r>
          </a:p>
        </p:txBody>
      </p:sp>
      <p:sp>
        <p:nvSpPr>
          <p:cNvPr id="5" name="Content Placeholder 4"/>
          <p:cNvSpPr>
            <a:spLocks noGrp="1"/>
          </p:cNvSpPr>
          <p:nvPr>
            <p:ph idx="1"/>
          </p:nvPr>
        </p:nvSpPr>
        <p:spPr>
          <a:xfrm>
            <a:off x="457200" y="1143000"/>
            <a:ext cx="8153400" cy="4839729"/>
          </a:xfrm>
        </p:spPr>
        <p:txBody>
          <a:bodyPr/>
          <a:lstStyle/>
          <a:p>
            <a:r>
              <a:rPr lang="en-US" dirty="0"/>
              <a:t>Perform Agency Driver Assignment Approval – ZPMFME_DAV_REQ</a:t>
            </a:r>
          </a:p>
          <a:p>
            <a:pPr>
              <a:spcBef>
                <a:spcPts val="0"/>
              </a:spcBef>
            </a:pPr>
            <a:endParaRPr lang="en-US" dirty="0"/>
          </a:p>
          <a:p>
            <a:pPr>
              <a:spcBef>
                <a:spcPts val="0"/>
              </a:spcBef>
            </a:pPr>
            <a:r>
              <a:rPr lang="en-US" sz="2400" dirty="0"/>
              <a:t>Scenario Objective</a:t>
            </a:r>
            <a:r>
              <a:rPr lang="en-US" sz="2400" b="0" dirty="0"/>
              <a:t>: The Driver Assignment must be approved</a:t>
            </a:r>
          </a:p>
          <a:p>
            <a:pPr>
              <a:spcBef>
                <a:spcPts val="0"/>
              </a:spcBef>
            </a:pPr>
            <a:r>
              <a:rPr lang="en-US" sz="2400" b="0" dirty="0"/>
              <a:t>by the agency.  Review the Driver Assignment Request, assign</a:t>
            </a:r>
          </a:p>
          <a:p>
            <a:pPr>
              <a:spcBef>
                <a:spcPts val="0"/>
              </a:spcBef>
            </a:pPr>
            <a:r>
              <a:rPr lang="en-US" sz="2400" b="0" dirty="0"/>
              <a:t>equipment (vehicle) and change the status of the request to</a:t>
            </a:r>
          </a:p>
          <a:p>
            <a:pPr>
              <a:spcBef>
                <a:spcPts val="0"/>
              </a:spcBef>
            </a:pPr>
            <a:r>
              <a:rPr lang="en-US" sz="2400" b="0" dirty="0"/>
              <a:t>indicate agency approval.</a:t>
            </a:r>
          </a:p>
        </p:txBody>
      </p:sp>
      <p:pic>
        <p:nvPicPr>
          <p:cNvPr id="6" name="Picture 5" descr="Developing a Research Agenda for Educational Games an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4038600"/>
            <a:ext cx="1657350" cy="2209800"/>
          </a:xfrm>
          <a:prstGeom prst="rect">
            <a:avLst/>
          </a:prstGeom>
        </p:spPr>
      </p:pic>
    </p:spTree>
    <p:extLst>
      <p:ext uri="{BB962C8B-B14F-4D97-AF65-F5344CB8AC3E}">
        <p14:creationId xmlns:p14="http://schemas.microsoft.com/office/powerpoint/2010/main" val="28732762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64535" y="1524000"/>
            <a:ext cx="6738730" cy="3962400"/>
          </a:xfrm>
        </p:spPr>
        <p:txBody>
          <a:bodyPr/>
          <a:lstStyle/>
          <a:p>
            <a:pPr marL="0" indent="0"/>
            <a:r>
              <a:rPr lang="en-US" dirty="0"/>
              <a:t>Unit Objectives:</a:t>
            </a:r>
          </a:p>
          <a:p>
            <a:pPr lvl="1"/>
            <a:r>
              <a:rPr lang="en-US" dirty="0">
                <a:solidFill>
                  <a:schemeClr val="accent1">
                    <a:lumMod val="75000"/>
                  </a:schemeClr>
                </a:solidFill>
              </a:rPr>
              <a:t>Perform Self Audit</a:t>
            </a:r>
          </a:p>
          <a:p>
            <a:pPr lvl="1"/>
            <a:r>
              <a:rPr lang="en-US" dirty="0">
                <a:solidFill>
                  <a:schemeClr val="accent1">
                    <a:lumMod val="75000"/>
                  </a:schemeClr>
                </a:solidFill>
              </a:rPr>
              <a:t>Asset/Fleet Report</a:t>
            </a:r>
          </a:p>
          <a:p>
            <a:pPr lvl="1"/>
            <a:r>
              <a:rPr lang="en-US" dirty="0">
                <a:solidFill>
                  <a:schemeClr val="accent1">
                    <a:lumMod val="75000"/>
                  </a:schemeClr>
                </a:solidFill>
              </a:rPr>
              <a:t>Active Equipment Records list (IE36)</a:t>
            </a:r>
          </a:p>
          <a:p>
            <a:pPr lvl="1"/>
            <a:r>
              <a:rPr lang="en-US" dirty="0">
                <a:solidFill>
                  <a:schemeClr val="accent1">
                    <a:lumMod val="75000"/>
                  </a:schemeClr>
                </a:solidFill>
              </a:rPr>
              <a:t>Vehicle and Equipment Status Report</a:t>
            </a:r>
          </a:p>
          <a:p>
            <a:pPr lvl="1"/>
            <a:r>
              <a:rPr lang="en-US" dirty="0">
                <a:solidFill>
                  <a:schemeClr val="accent1">
                    <a:lumMod val="75000"/>
                  </a:schemeClr>
                </a:solidFill>
              </a:rPr>
              <a:t>Analytics (BI/BW) Report</a:t>
            </a:r>
          </a:p>
        </p:txBody>
      </p:sp>
      <p:sp>
        <p:nvSpPr>
          <p:cNvPr id="4" name="Title 3"/>
          <p:cNvSpPr>
            <a:spLocks noGrp="1"/>
          </p:cNvSpPr>
          <p:nvPr>
            <p:ph type="title"/>
          </p:nvPr>
        </p:nvSpPr>
        <p:spPr/>
        <p:txBody>
          <a:bodyPr/>
          <a:lstStyle/>
          <a:p>
            <a:r>
              <a:rPr lang="en-US" dirty="0"/>
              <a:t>Reporting and Data Monitoring</a:t>
            </a:r>
          </a:p>
        </p:txBody>
      </p:sp>
      <p:pic>
        <p:nvPicPr>
          <p:cNvPr id="5" name="Picture 4" descr="Make e-Learning work: Outcome learning (4): the developer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1013791"/>
            <a:ext cx="2286000" cy="1524000"/>
          </a:xfrm>
          <a:prstGeom prst="rect">
            <a:avLst/>
          </a:prstGeom>
        </p:spPr>
      </p:pic>
    </p:spTree>
    <p:extLst>
      <p:ext uri="{BB962C8B-B14F-4D97-AF65-F5344CB8AC3E}">
        <p14:creationId xmlns:p14="http://schemas.microsoft.com/office/powerpoint/2010/main" val="1969240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3411493"/>
          </a:xfrm>
        </p:spPr>
        <p:txBody>
          <a:bodyPr/>
          <a:lstStyle/>
          <a:p>
            <a:r>
              <a:rPr lang="en-US" sz="2000" b="0" dirty="0">
                <a:ea typeface="+mj-ea"/>
                <a:cs typeface="Arial" pitchFamily="34" charset="0"/>
              </a:rPr>
              <a:t>The decision to purchase a vehicle should be carefully considered.</a:t>
            </a:r>
          </a:p>
          <a:p>
            <a:pPr algn="ctr"/>
            <a:endParaRPr lang="en-US" sz="2000" b="0" dirty="0">
              <a:ea typeface="+mj-ea"/>
              <a:cs typeface="Arial" pitchFamily="34" charset="0"/>
            </a:endParaRPr>
          </a:p>
          <a:p>
            <a:pPr>
              <a:spcBef>
                <a:spcPts val="0"/>
              </a:spcBef>
            </a:pPr>
            <a:r>
              <a:rPr lang="en-US" sz="2000" b="0" dirty="0">
                <a:ea typeface="+mj-ea"/>
                <a:cs typeface="Arial" pitchFamily="34" charset="0"/>
              </a:rPr>
              <a:t>BFM will not approve any request to purchase a vehicle if it is not the best use</a:t>
            </a:r>
          </a:p>
          <a:p>
            <a:pPr>
              <a:spcBef>
                <a:spcPts val="0"/>
              </a:spcBef>
            </a:pPr>
            <a:r>
              <a:rPr lang="en-US" sz="2000" b="0" dirty="0">
                <a:ea typeface="+mj-ea"/>
                <a:cs typeface="Arial" pitchFamily="34" charset="0"/>
              </a:rPr>
              <a:t>of public funds. </a:t>
            </a:r>
          </a:p>
        </p:txBody>
      </p:sp>
      <p:sp>
        <p:nvSpPr>
          <p:cNvPr id="3" name="Title 2"/>
          <p:cNvSpPr>
            <a:spLocks noGrp="1"/>
          </p:cNvSpPr>
          <p:nvPr>
            <p:ph type="title"/>
          </p:nvPr>
        </p:nvSpPr>
        <p:spPr/>
        <p:txBody>
          <a:bodyPr>
            <a:noAutofit/>
          </a:bodyPr>
          <a:lstStyle/>
          <a:p>
            <a:pPr algn="ctr"/>
            <a:r>
              <a:rPr lang="en-US" sz="2800" dirty="0"/>
              <a:t>Purchasing State-Owned Vehicles:</a:t>
            </a:r>
            <a:br>
              <a:rPr lang="en-US" sz="2800" dirty="0"/>
            </a:br>
            <a:r>
              <a:rPr lang="en-US" sz="2800" dirty="0"/>
              <a:t>Purchase Decision </a:t>
            </a:r>
          </a:p>
        </p:txBody>
      </p:sp>
      <p:pic>
        <p:nvPicPr>
          <p:cNvPr id="6" name="Picture 5" descr="Question Problem Think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299" y="3124200"/>
            <a:ext cx="4267200" cy="3013710"/>
          </a:xfrm>
          <a:prstGeom prst="rect">
            <a:avLst/>
          </a:prstGeom>
        </p:spPr>
      </p:pic>
    </p:spTree>
    <p:extLst>
      <p:ext uri="{BB962C8B-B14F-4D97-AF65-F5344CB8AC3E}">
        <p14:creationId xmlns:p14="http://schemas.microsoft.com/office/powerpoint/2010/main" val="29575885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 Self Audit </a:t>
            </a:r>
          </a:p>
        </p:txBody>
      </p:sp>
      <p:sp>
        <p:nvSpPr>
          <p:cNvPr id="3" name="Content Placeholder 2"/>
          <p:cNvSpPr>
            <a:spLocks noGrp="1"/>
          </p:cNvSpPr>
          <p:nvPr>
            <p:ph idx="1"/>
          </p:nvPr>
        </p:nvSpPr>
        <p:spPr>
          <a:xfrm>
            <a:off x="457200" y="1219200"/>
            <a:ext cx="8229600" cy="4953000"/>
          </a:xfrm>
        </p:spPr>
        <p:txBody>
          <a:bodyPr/>
          <a:lstStyle/>
          <a:p>
            <a:r>
              <a:rPr lang="en-US" sz="2400" dirty="0">
                <a:ea typeface="+mj-ea"/>
                <a:cs typeface="Arial" pitchFamily="34" charset="0"/>
              </a:rPr>
              <a:t>The following reports are used to complete internal audits:</a:t>
            </a:r>
            <a:br>
              <a:rPr lang="en-US" sz="2400" dirty="0">
                <a:ea typeface="+mj-ea"/>
                <a:cs typeface="Arial" pitchFamily="34" charset="0"/>
              </a:rPr>
            </a:br>
            <a:endParaRPr lang="en-US" sz="2400" dirty="0">
              <a:ea typeface="+mj-ea"/>
              <a:cs typeface="Arial" pitchFamily="34" charset="0"/>
            </a:endParaRPr>
          </a:p>
          <a:p>
            <a:pPr marL="342900" lvl="1" indent="-342900"/>
            <a:r>
              <a:rPr lang="en-US" sz="2400" dirty="0">
                <a:ea typeface="+mj-ea"/>
                <a:cs typeface="Arial" pitchFamily="34" charset="0"/>
              </a:rPr>
              <a:t>Fleet/Asset Report</a:t>
            </a:r>
          </a:p>
          <a:p>
            <a:pPr marL="342900" lvl="1" indent="-342900"/>
            <a:r>
              <a:rPr lang="en-US" sz="2400" dirty="0">
                <a:ea typeface="+mj-ea"/>
                <a:cs typeface="Arial" pitchFamily="34" charset="0"/>
              </a:rPr>
              <a:t>Display Vehicle List (IE36)</a:t>
            </a:r>
          </a:p>
          <a:p>
            <a:pPr marL="342900" lvl="1" indent="-342900"/>
            <a:r>
              <a:rPr lang="en-US" sz="2400" dirty="0">
                <a:ea typeface="+mj-ea"/>
                <a:cs typeface="Arial" pitchFamily="34" charset="0"/>
              </a:rPr>
              <a:t>Vehicle Mismatch Report</a:t>
            </a:r>
          </a:p>
          <a:p>
            <a:pPr marL="342900" lvl="1" indent="-342900"/>
            <a:endParaRPr lang="en-US" sz="2400" dirty="0">
              <a:ea typeface="+mj-ea"/>
              <a:cs typeface="Arial" pitchFamily="34" charset="0"/>
            </a:endParaRPr>
          </a:p>
          <a:p>
            <a:pPr marL="0" lvl="1" indent="0">
              <a:buNone/>
            </a:pPr>
            <a:r>
              <a:rPr lang="en-US" sz="1800" dirty="0"/>
              <a:t>      </a:t>
            </a:r>
            <a:r>
              <a:rPr lang="en-US" sz="2400" b="1" u="sng" dirty="0"/>
              <a:t>Annual Integrity Audit</a:t>
            </a:r>
          </a:p>
          <a:p>
            <a:pPr marL="400050" lvl="2" indent="0">
              <a:buNone/>
            </a:pPr>
            <a:r>
              <a:rPr lang="en-US" sz="1800" dirty="0"/>
              <a:t>Executive Directors of agencies that are operating vehicles must submit to the Bureau of Fleet Management a yearly Data Integrity Audit that certifies the accuracy of the data in MAGIC.  BFM will provide each agency with a Fleet Data Audit on an annual basis that must be verified and certified by the Executive Director of the agency.  These audits will be completed in March of each year, beginning in 2019.</a:t>
            </a:r>
          </a:p>
          <a:p>
            <a:pPr marL="342900" lvl="1" indent="-342900"/>
            <a:endParaRPr lang="en-US" sz="2400" dirty="0">
              <a:ea typeface="+mj-ea"/>
              <a:cs typeface="Arial" pitchFamily="34" charset="0"/>
            </a:endParaRPr>
          </a:p>
        </p:txBody>
      </p:sp>
      <p:pic>
        <p:nvPicPr>
          <p:cNvPr id="6" name="Picture 5" descr="Rosanne Dingli's Blog: March 20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752600"/>
            <a:ext cx="2209799" cy="2328897"/>
          </a:xfrm>
          <a:prstGeom prst="rect">
            <a:avLst/>
          </a:prstGeom>
        </p:spPr>
      </p:pic>
      <p:sp>
        <p:nvSpPr>
          <p:cNvPr id="7" name="TextBox 6"/>
          <p:cNvSpPr txBox="1"/>
          <p:nvPr/>
        </p:nvSpPr>
        <p:spPr>
          <a:xfrm rot="21263734">
            <a:off x="6194003" y="1987734"/>
            <a:ext cx="1759106" cy="1323439"/>
          </a:xfrm>
          <a:prstGeom prst="rect">
            <a:avLst/>
          </a:prstGeom>
          <a:noFill/>
        </p:spPr>
        <p:txBody>
          <a:bodyPr wrap="square" rtlCol="0">
            <a:spAutoFit/>
          </a:bodyPr>
          <a:lstStyle/>
          <a:p>
            <a:pPr algn="ctr"/>
            <a:r>
              <a:rPr lang="en-US" sz="1600" dirty="0">
                <a:latin typeface="Tw Cen MT Condensed" panose="020B0606020104020203" pitchFamily="34" charset="0"/>
                <a:cs typeface="Arial" pitchFamily="34" charset="0"/>
              </a:rPr>
              <a:t>Agency Fleet Coordinators should perform self audits to ensure data is adequate and free of discrepancies</a:t>
            </a:r>
          </a:p>
        </p:txBody>
      </p:sp>
    </p:spTree>
    <p:extLst>
      <p:ext uri="{BB962C8B-B14F-4D97-AF65-F5344CB8AC3E}">
        <p14:creationId xmlns:p14="http://schemas.microsoft.com/office/powerpoint/2010/main" val="9572298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 Self Audit </a:t>
            </a:r>
          </a:p>
        </p:txBody>
      </p:sp>
      <p:pic>
        <p:nvPicPr>
          <p:cNvPr id="8" name="Picture 7"/>
          <p:cNvPicPr>
            <a:picLocks noChangeAspect="1"/>
          </p:cNvPicPr>
          <p:nvPr/>
        </p:nvPicPr>
        <p:blipFill>
          <a:blip r:embed="rId2"/>
          <a:stretch>
            <a:fillRect/>
          </a:stretch>
        </p:blipFill>
        <p:spPr>
          <a:xfrm>
            <a:off x="3917623" y="1066800"/>
            <a:ext cx="4403607" cy="5105400"/>
          </a:xfrm>
          <a:prstGeom prst="rect">
            <a:avLst/>
          </a:prstGeom>
          <a:ln>
            <a:noFill/>
          </a:ln>
          <a:effectLst>
            <a:outerShdw blurRad="190500" algn="tl" rotWithShape="0">
              <a:srgbClr val="000000">
                <a:alpha val="70000"/>
              </a:srgbClr>
            </a:outerShdw>
          </a:effectLst>
        </p:spPr>
      </p:pic>
      <p:sp>
        <p:nvSpPr>
          <p:cNvPr id="9" name="TextBox 8"/>
          <p:cNvSpPr txBox="1"/>
          <p:nvPr/>
        </p:nvSpPr>
        <p:spPr>
          <a:xfrm>
            <a:off x="152400" y="1524000"/>
            <a:ext cx="3810000" cy="1815882"/>
          </a:xfrm>
          <a:prstGeom prst="rect">
            <a:avLst/>
          </a:prstGeom>
          <a:noFill/>
        </p:spPr>
        <p:txBody>
          <a:bodyPr wrap="square" rtlCol="0">
            <a:spAutoFit/>
          </a:bodyPr>
          <a:lstStyle/>
          <a:p>
            <a:r>
              <a:rPr lang="en-US" sz="2800" dirty="0">
                <a:solidFill>
                  <a:schemeClr val="accent1">
                    <a:lumMod val="75000"/>
                  </a:schemeClr>
                </a:solidFill>
              </a:rPr>
              <a:t>The Fleet Management Data Checklist is used by agencies and BFM to perform audits</a:t>
            </a:r>
            <a:r>
              <a:rPr lang="en-US" dirty="0"/>
              <a:t>. </a:t>
            </a:r>
          </a:p>
        </p:txBody>
      </p:sp>
      <p:sp>
        <p:nvSpPr>
          <p:cNvPr id="3" name="Rectangle 2"/>
          <p:cNvSpPr/>
          <p:nvPr/>
        </p:nvSpPr>
        <p:spPr>
          <a:xfrm>
            <a:off x="4419600" y="2431941"/>
            <a:ext cx="2095500" cy="1302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8531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Data Elements</a:t>
            </a:r>
          </a:p>
        </p:txBody>
      </p:sp>
      <p:graphicFrame>
        <p:nvGraphicFramePr>
          <p:cNvPr id="3" name="Diagram 2"/>
          <p:cNvGraphicFramePr/>
          <p:nvPr>
            <p:extLst>
              <p:ext uri="{D42A27DB-BD31-4B8C-83A1-F6EECF244321}">
                <p14:modId xmlns:p14="http://schemas.microsoft.com/office/powerpoint/2010/main" val="3251017267"/>
              </p:ext>
            </p:extLst>
          </p:nvPr>
        </p:nvGraphicFramePr>
        <p:xfrm>
          <a:off x="457200" y="1219200"/>
          <a:ext cx="8153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74450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3400" y="1143000"/>
            <a:ext cx="3048000" cy="45388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Title 3"/>
          <p:cNvSpPr>
            <a:spLocks noGrp="1"/>
          </p:cNvSpPr>
          <p:nvPr>
            <p:ph type="title"/>
          </p:nvPr>
        </p:nvSpPr>
        <p:spPr/>
        <p:txBody>
          <a:bodyPr/>
          <a:lstStyle/>
          <a:p>
            <a:pPr algn="ctr"/>
            <a:r>
              <a:rPr lang="en-US" dirty="0"/>
              <a:t>Fleet/Asset Report</a:t>
            </a:r>
          </a:p>
        </p:txBody>
      </p:sp>
      <p:graphicFrame>
        <p:nvGraphicFramePr>
          <p:cNvPr id="3" name="Diagram 2"/>
          <p:cNvGraphicFramePr/>
          <p:nvPr>
            <p:extLst>
              <p:ext uri="{D42A27DB-BD31-4B8C-83A1-F6EECF244321}">
                <p14:modId xmlns:p14="http://schemas.microsoft.com/office/powerpoint/2010/main" val="3544860832"/>
              </p:ext>
            </p:extLst>
          </p:nvPr>
        </p:nvGraphicFramePr>
        <p:xfrm>
          <a:off x="1143000" y="990600"/>
          <a:ext cx="7162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28600" y="1219200"/>
            <a:ext cx="3657600" cy="615553"/>
          </a:xfrm>
          <a:prstGeom prst="rect">
            <a:avLst/>
          </a:prstGeom>
          <a:noFill/>
        </p:spPr>
        <p:txBody>
          <a:bodyPr wrap="square" rtlCol="0">
            <a:spAutoFit/>
          </a:bodyPr>
          <a:lstStyle/>
          <a:p>
            <a:pPr lvl="1">
              <a:spcBef>
                <a:spcPct val="20000"/>
              </a:spcBef>
            </a:pPr>
            <a:r>
              <a:rPr lang="en-US" dirty="0">
                <a:solidFill>
                  <a:schemeClr val="accent1">
                    <a:lumMod val="50000"/>
                  </a:schemeClr>
                </a:solidFill>
                <a:ea typeface="+mj-ea"/>
                <a:cs typeface="Arial" pitchFamily="34" charset="0"/>
              </a:rPr>
              <a:t>T-Code: </a:t>
            </a:r>
            <a:r>
              <a:rPr lang="en-US" b="1" dirty="0">
                <a:solidFill>
                  <a:schemeClr val="accent1">
                    <a:lumMod val="50000"/>
                  </a:schemeClr>
                </a:solidFill>
                <a:ea typeface="+mj-ea"/>
                <a:cs typeface="Arial" pitchFamily="34" charset="0"/>
              </a:rPr>
              <a:t>ZPM_ASSET_FLEET </a:t>
            </a:r>
          </a:p>
          <a:p>
            <a:endParaRPr lang="en-US" sz="1600" dirty="0"/>
          </a:p>
        </p:txBody>
      </p:sp>
    </p:spTree>
    <p:extLst>
      <p:ext uri="{BB962C8B-B14F-4D97-AF65-F5344CB8AC3E}">
        <p14:creationId xmlns:p14="http://schemas.microsoft.com/office/powerpoint/2010/main" val="37397393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Fleet/Asset Report</a:t>
            </a:r>
          </a:p>
        </p:txBody>
      </p:sp>
      <p:pic>
        <p:nvPicPr>
          <p:cNvPr id="2" name="Picture 1"/>
          <p:cNvPicPr>
            <a:picLocks noChangeAspect="1"/>
          </p:cNvPicPr>
          <p:nvPr/>
        </p:nvPicPr>
        <p:blipFill>
          <a:blip r:embed="rId3"/>
          <a:stretch>
            <a:fillRect/>
          </a:stretch>
        </p:blipFill>
        <p:spPr>
          <a:xfrm>
            <a:off x="1750431" y="1143000"/>
            <a:ext cx="5566937" cy="5105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46608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1146313"/>
            <a:ext cx="1905000" cy="4538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Content Placeholder 6"/>
          <p:cNvSpPr>
            <a:spLocks noGrp="1"/>
          </p:cNvSpPr>
          <p:nvPr>
            <p:ph idx="1"/>
          </p:nvPr>
        </p:nvSpPr>
        <p:spPr>
          <a:xfrm>
            <a:off x="457200" y="1146313"/>
            <a:ext cx="7732643" cy="4839729"/>
          </a:xfrm>
        </p:spPr>
        <p:txBody>
          <a:bodyPr/>
          <a:lstStyle/>
          <a:p>
            <a:pPr marL="457200" lvl="1" indent="0">
              <a:buNone/>
            </a:pPr>
            <a:r>
              <a:rPr lang="en-US" sz="2400" dirty="0">
                <a:ea typeface="+mj-ea"/>
                <a:cs typeface="Arial" pitchFamily="34" charset="0"/>
              </a:rPr>
              <a:t>T-Code: </a:t>
            </a:r>
            <a:r>
              <a:rPr lang="en-US" sz="2400" b="1" dirty="0">
                <a:ea typeface="+mj-ea"/>
                <a:cs typeface="Arial" pitchFamily="34" charset="0"/>
              </a:rPr>
              <a:t>IE36</a:t>
            </a:r>
          </a:p>
          <a:p>
            <a:pPr marL="457200" lvl="1" indent="0">
              <a:buNone/>
            </a:pPr>
            <a:endParaRPr lang="en-US" sz="2400" dirty="0">
              <a:ea typeface="+mj-ea"/>
              <a:cs typeface="Arial" pitchFamily="34" charset="0"/>
            </a:endParaRPr>
          </a:p>
          <a:p>
            <a:pPr lvl="1"/>
            <a:r>
              <a:rPr lang="en-US" sz="2400" dirty="0">
                <a:ea typeface="+mj-ea"/>
                <a:cs typeface="Arial" pitchFamily="34" charset="0"/>
              </a:rPr>
              <a:t>The Display Active Equipment Record (IE36) report is used to audit the active equipment record count.</a:t>
            </a:r>
            <a:br>
              <a:rPr lang="en-US" sz="2400" dirty="0">
                <a:ea typeface="+mj-ea"/>
                <a:cs typeface="Arial" pitchFamily="34" charset="0"/>
              </a:rPr>
            </a:br>
            <a:endParaRPr lang="en-US" sz="2400" dirty="0">
              <a:ea typeface="+mj-ea"/>
              <a:cs typeface="Arial" pitchFamily="34" charset="0"/>
            </a:endParaRPr>
          </a:p>
          <a:p>
            <a:pPr lvl="1"/>
            <a:r>
              <a:rPr lang="en-US" sz="2400" dirty="0">
                <a:ea typeface="+mj-ea"/>
                <a:cs typeface="Arial" pitchFamily="34" charset="0"/>
              </a:rPr>
              <a:t>The </a:t>
            </a:r>
            <a:r>
              <a:rPr lang="en-US" sz="2400" b="1" dirty="0">
                <a:ea typeface="+mj-ea"/>
                <a:cs typeface="Arial" pitchFamily="34" charset="0"/>
              </a:rPr>
              <a:t>Functional Location </a:t>
            </a:r>
            <a:r>
              <a:rPr lang="en-US" sz="2400" dirty="0">
                <a:ea typeface="+mj-ea"/>
                <a:cs typeface="Arial" pitchFamily="34" charset="0"/>
              </a:rPr>
              <a:t>must be populated in order for the equipment record to display on this report.</a:t>
            </a:r>
          </a:p>
          <a:p>
            <a:pPr marL="457200" indent="-457200">
              <a:buFont typeface="Arial" panose="020B0604020202020204" pitchFamily="34" charset="0"/>
              <a:buChar char="•"/>
            </a:pPr>
            <a:endParaRPr lang="en-US" dirty="0"/>
          </a:p>
        </p:txBody>
      </p:sp>
      <p:sp>
        <p:nvSpPr>
          <p:cNvPr id="4" name="Title 3"/>
          <p:cNvSpPr>
            <a:spLocks noGrp="1"/>
          </p:cNvSpPr>
          <p:nvPr>
            <p:ph type="title"/>
          </p:nvPr>
        </p:nvSpPr>
        <p:spPr/>
        <p:txBody>
          <a:bodyPr/>
          <a:lstStyle/>
          <a:p>
            <a:pPr algn="ctr"/>
            <a:r>
              <a:rPr lang="en-US" dirty="0"/>
              <a:t>Display Active Equipment Records</a:t>
            </a:r>
          </a:p>
        </p:txBody>
      </p:sp>
      <p:pic>
        <p:nvPicPr>
          <p:cNvPr id="8" name="Picture 7" descr="“crs_stat” obsoleto em 11gR2 e quais o substituíram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4128052"/>
            <a:ext cx="2322730" cy="1867929"/>
          </a:xfrm>
          <a:prstGeom prst="rect">
            <a:avLst/>
          </a:prstGeom>
        </p:spPr>
      </p:pic>
    </p:spTree>
    <p:extLst>
      <p:ext uri="{BB962C8B-B14F-4D97-AF65-F5344CB8AC3E}">
        <p14:creationId xmlns:p14="http://schemas.microsoft.com/office/powerpoint/2010/main" val="2395952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static.com/images?q=tbn:ANd9GcQbJraUlIv9Ktag2so4HmvnbC0uKED59CvySD5rLUQBStd_-3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 y="4495800"/>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0.gstatic.com/images?q=tbn:ANd9GcTAkxtXV57_mQIgFrqs5qZfxHodyG1HwqlCEXmHeYuJeRajJYsM"/>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248400" y="4552950"/>
            <a:ext cx="2714625" cy="16859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0.gstatic.com/images?q=tbn:ANd9GcTftZgr1Zq64qWh9i0AGUDjtWkIeeAz9zBiW7tdcD4BL16UloMb8Q"/>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277232" y="4572001"/>
            <a:ext cx="27336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931" y="1447121"/>
            <a:ext cx="8333613" cy="24448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a:t>Display Active Equipment Records</a:t>
            </a:r>
          </a:p>
        </p:txBody>
      </p:sp>
    </p:spTree>
    <p:extLst>
      <p:ext uri="{BB962C8B-B14F-4D97-AF65-F5344CB8AC3E}">
        <p14:creationId xmlns:p14="http://schemas.microsoft.com/office/powerpoint/2010/main" val="39001205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7200" y="1128091"/>
            <a:ext cx="2971800" cy="45388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Content Placeholder 6"/>
          <p:cNvSpPr>
            <a:spLocks noGrp="1"/>
          </p:cNvSpPr>
          <p:nvPr>
            <p:ph idx="1"/>
          </p:nvPr>
        </p:nvSpPr>
        <p:spPr>
          <a:xfrm>
            <a:off x="457200" y="1143000"/>
            <a:ext cx="7543800" cy="4876800"/>
          </a:xfrm>
        </p:spPr>
        <p:txBody>
          <a:bodyPr/>
          <a:lstStyle/>
          <a:p>
            <a:pPr marL="0" indent="0"/>
            <a:r>
              <a:rPr lang="en-US" sz="1600" b="0" dirty="0">
                <a:ea typeface="+mj-ea"/>
                <a:cs typeface="Arial" pitchFamily="34" charset="0"/>
              </a:rPr>
              <a:t>T-Code: </a:t>
            </a:r>
            <a:r>
              <a:rPr lang="en-US" sz="1600" dirty="0">
                <a:ea typeface="+mj-ea"/>
                <a:cs typeface="Arial" pitchFamily="34" charset="0"/>
              </a:rPr>
              <a:t>ZFAM_VEHICLE_EQ_STAT </a:t>
            </a:r>
          </a:p>
          <a:p>
            <a:pPr marL="0" indent="0"/>
            <a:br>
              <a:rPr lang="en-US" sz="2000" b="0" dirty="0">
                <a:ea typeface="+mj-ea"/>
                <a:cs typeface="Arial" pitchFamily="34" charset="0"/>
              </a:rPr>
            </a:br>
            <a:endParaRPr lang="en-US" sz="2000" b="0" dirty="0">
              <a:ea typeface="+mj-ea"/>
              <a:cs typeface="Arial" pitchFamily="34" charset="0"/>
            </a:endParaRPr>
          </a:p>
          <a:p>
            <a:pPr>
              <a:buFont typeface="Arial" panose="020B0604020202020204" pitchFamily="34" charset="0"/>
              <a:buChar char="•"/>
            </a:pPr>
            <a:r>
              <a:rPr lang="en-US" sz="2000" b="0" dirty="0">
                <a:ea typeface="+mj-ea"/>
                <a:cs typeface="Arial" pitchFamily="34" charset="0"/>
              </a:rPr>
              <a:t>This report is used to view the status discrepancies between Vehicle Asset Records and Equipment Records. Status discrepancies must be corrected in order to have a passing audit.</a:t>
            </a:r>
            <a:br>
              <a:rPr lang="en-US" sz="2000" b="0" dirty="0">
                <a:ea typeface="+mj-ea"/>
                <a:cs typeface="Arial" pitchFamily="34" charset="0"/>
              </a:rPr>
            </a:br>
            <a:endParaRPr lang="en-US" sz="2000" b="0" dirty="0">
              <a:ea typeface="+mj-ea"/>
              <a:cs typeface="Arial" pitchFamily="34" charset="0"/>
            </a:endParaRPr>
          </a:p>
          <a:p>
            <a:pPr>
              <a:buFont typeface="Arial" panose="020B0604020202020204" pitchFamily="34" charset="0"/>
              <a:buChar char="•"/>
            </a:pPr>
            <a:r>
              <a:rPr lang="en-US" sz="2000" b="0" dirty="0">
                <a:ea typeface="+mj-ea"/>
                <a:cs typeface="Arial" pitchFamily="34" charset="0"/>
              </a:rPr>
              <a:t>Property Officers and Fleet Coordinators should communicate when setting up new vehicles and completing vehicle disposals.</a:t>
            </a:r>
          </a:p>
          <a:p>
            <a:pPr marL="0" indent="0">
              <a:buNone/>
            </a:pPr>
            <a:endParaRPr lang="en-US" dirty="0"/>
          </a:p>
        </p:txBody>
      </p:sp>
      <p:sp>
        <p:nvSpPr>
          <p:cNvPr id="4" name="Title 3"/>
          <p:cNvSpPr>
            <a:spLocks noGrp="1"/>
          </p:cNvSpPr>
          <p:nvPr>
            <p:ph type="title"/>
          </p:nvPr>
        </p:nvSpPr>
        <p:spPr/>
        <p:txBody>
          <a:bodyPr>
            <a:normAutofit fontScale="90000"/>
          </a:bodyPr>
          <a:lstStyle/>
          <a:p>
            <a:pPr algn="ctr"/>
            <a:r>
              <a:rPr lang="en-US" dirty="0"/>
              <a:t>Vehicle and Equipment Mismatch Report</a:t>
            </a:r>
          </a:p>
        </p:txBody>
      </p:sp>
      <p:pic>
        <p:nvPicPr>
          <p:cNvPr id="6" name="Picture 5" descr="&lt;strong&gt;Clipart&lt;/strong&gt; - Shaking hands - &lt;strong&gt;Business People&lt;/strong&gt; Who - Checkmark"/>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248400" y="3276600"/>
            <a:ext cx="2590800" cy="3094567"/>
          </a:xfrm>
          <a:prstGeom prst="rect">
            <a:avLst/>
          </a:prstGeom>
        </p:spPr>
      </p:pic>
    </p:spTree>
    <p:extLst>
      <p:ext uri="{BB962C8B-B14F-4D97-AF65-F5344CB8AC3E}">
        <p14:creationId xmlns:p14="http://schemas.microsoft.com/office/powerpoint/2010/main" val="30788885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Vehicle and Equipment Mismatch Report</a:t>
            </a:r>
          </a:p>
        </p:txBody>
      </p:sp>
      <p:pic>
        <p:nvPicPr>
          <p:cNvPr id="3" name="Picture 2"/>
          <p:cNvPicPr>
            <a:picLocks noChangeAspect="1"/>
          </p:cNvPicPr>
          <p:nvPr/>
        </p:nvPicPr>
        <p:blipFill>
          <a:blip r:embed="rId3"/>
          <a:stretch>
            <a:fillRect/>
          </a:stretch>
        </p:blipFill>
        <p:spPr>
          <a:xfrm>
            <a:off x="485896" y="2895600"/>
            <a:ext cx="8124704" cy="2112274"/>
          </a:xfrm>
          <a:prstGeom prst="rect">
            <a:avLst/>
          </a:prstGeom>
          <a:ln>
            <a:noFill/>
          </a:ln>
          <a:effectLst>
            <a:outerShdw blurRad="190500" algn="tl" rotWithShape="0">
              <a:srgbClr val="000000">
                <a:alpha val="70000"/>
              </a:srgbClr>
            </a:outerShdw>
          </a:effectLst>
        </p:spPr>
      </p:pic>
      <p:sp>
        <p:nvSpPr>
          <p:cNvPr id="9" name="TextBox 8"/>
          <p:cNvSpPr txBox="1"/>
          <p:nvPr/>
        </p:nvSpPr>
        <p:spPr>
          <a:xfrm>
            <a:off x="471548" y="1295400"/>
            <a:ext cx="8215252" cy="1107996"/>
          </a:xfrm>
          <a:prstGeom prst="rect">
            <a:avLst/>
          </a:prstGeom>
          <a:noFill/>
        </p:spPr>
        <p:txBody>
          <a:bodyPr wrap="square" rtlCol="0">
            <a:spAutoFit/>
          </a:bodyPr>
          <a:lstStyle/>
          <a:p>
            <a:r>
              <a:rPr lang="en-US" sz="2400" dirty="0">
                <a:solidFill>
                  <a:schemeClr val="accent1">
                    <a:lumMod val="50000"/>
                  </a:schemeClr>
                </a:solidFill>
                <a:ea typeface="+mj-ea"/>
                <a:cs typeface="Arial" pitchFamily="34" charset="0"/>
              </a:rPr>
              <a:t>Records highlighted in green indicate a discrepancy between Asset and Equipment statuses.</a:t>
            </a:r>
          </a:p>
          <a:p>
            <a:endParaRPr lang="en-US" dirty="0"/>
          </a:p>
        </p:txBody>
      </p:sp>
    </p:spTree>
    <p:extLst>
      <p:ext uri="{BB962C8B-B14F-4D97-AF65-F5344CB8AC3E}">
        <p14:creationId xmlns:p14="http://schemas.microsoft.com/office/powerpoint/2010/main" val="42720211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Analytics Reports</a:t>
            </a:r>
          </a:p>
        </p:txBody>
      </p:sp>
      <p:graphicFrame>
        <p:nvGraphicFramePr>
          <p:cNvPr id="2" name="Diagram 1"/>
          <p:cNvGraphicFramePr/>
          <p:nvPr>
            <p:extLst>
              <p:ext uri="{D42A27DB-BD31-4B8C-83A1-F6EECF244321}">
                <p14:modId xmlns:p14="http://schemas.microsoft.com/office/powerpoint/2010/main" val="762349682"/>
              </p:ext>
            </p:extLst>
          </p:nvPr>
        </p:nvGraphicFramePr>
        <p:xfrm>
          <a:off x="762000" y="762000"/>
          <a:ext cx="7543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1936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0817" y="1143000"/>
            <a:ext cx="8229600" cy="4839729"/>
          </a:xfrm>
        </p:spPr>
        <p:txBody>
          <a:bodyPr>
            <a:normAutofit lnSpcReduction="10000"/>
          </a:bodyPr>
          <a:lstStyle/>
          <a:p>
            <a:pPr>
              <a:lnSpc>
                <a:spcPct val="120000"/>
              </a:lnSpc>
              <a:spcBef>
                <a:spcPts val="0"/>
              </a:spcBef>
            </a:pPr>
            <a:r>
              <a:rPr lang="en-US" sz="1900" b="0" dirty="0">
                <a:ea typeface="+mj-ea"/>
                <a:cs typeface="Arial" pitchFamily="34" charset="0"/>
              </a:rPr>
              <a:t>No Department or Agency of the State of Mississippi may purchase any</a:t>
            </a:r>
          </a:p>
          <a:p>
            <a:pPr>
              <a:lnSpc>
                <a:spcPct val="120000"/>
              </a:lnSpc>
              <a:spcBef>
                <a:spcPts val="0"/>
              </a:spcBef>
            </a:pPr>
            <a:r>
              <a:rPr lang="en-US" sz="1900" b="0" dirty="0">
                <a:ea typeface="+mj-ea"/>
                <a:cs typeface="Arial" pitchFamily="34" charset="0"/>
              </a:rPr>
              <a:t>motor vehicle, regardless of funds used, without first obtaining approval </a:t>
            </a:r>
          </a:p>
          <a:p>
            <a:pPr>
              <a:lnSpc>
                <a:spcPct val="120000"/>
              </a:lnSpc>
              <a:spcBef>
                <a:spcPts val="0"/>
              </a:spcBef>
            </a:pPr>
            <a:r>
              <a:rPr lang="en-US" sz="1900" b="0" dirty="0">
                <a:ea typeface="+mj-ea"/>
                <a:cs typeface="Arial" pitchFamily="34" charset="0"/>
              </a:rPr>
              <a:t>from BFM.</a:t>
            </a:r>
          </a:p>
          <a:p>
            <a:pPr>
              <a:lnSpc>
                <a:spcPct val="150000"/>
              </a:lnSpc>
            </a:pPr>
            <a:endParaRPr lang="en-US" sz="1900" b="0" dirty="0">
              <a:ea typeface="+mj-ea"/>
              <a:cs typeface="Arial" pitchFamily="34" charset="0"/>
            </a:endParaRPr>
          </a:p>
          <a:p>
            <a:pPr>
              <a:lnSpc>
                <a:spcPct val="110000"/>
              </a:lnSpc>
              <a:spcBef>
                <a:spcPts val="0"/>
              </a:spcBef>
            </a:pPr>
            <a:r>
              <a:rPr lang="en-US" sz="1900" b="0" dirty="0">
                <a:ea typeface="+mj-ea"/>
                <a:cs typeface="Arial" pitchFamily="34" charset="0"/>
              </a:rPr>
              <a:t>No requests shall be approved if the agency has not properly maintained </a:t>
            </a:r>
          </a:p>
          <a:p>
            <a:pPr>
              <a:lnSpc>
                <a:spcPct val="110000"/>
              </a:lnSpc>
              <a:spcBef>
                <a:spcPts val="0"/>
              </a:spcBef>
            </a:pPr>
            <a:r>
              <a:rPr lang="en-US" sz="1900" b="0" dirty="0">
                <a:ea typeface="+mj-ea"/>
                <a:cs typeface="Arial" pitchFamily="34" charset="0"/>
              </a:rPr>
              <a:t>vehicle data in MAGIC (2017 Regular Legislative Session, HB 938).</a:t>
            </a:r>
          </a:p>
          <a:p>
            <a:pPr>
              <a:lnSpc>
                <a:spcPct val="150000"/>
              </a:lnSpc>
            </a:pPr>
            <a:endParaRPr lang="en-US" sz="1800" b="0" dirty="0">
              <a:ea typeface="+mj-ea"/>
              <a:cs typeface="Arial" pitchFamily="34" charset="0"/>
            </a:endParaRPr>
          </a:p>
          <a:p>
            <a:pPr>
              <a:lnSpc>
                <a:spcPct val="150000"/>
              </a:lnSpc>
            </a:pPr>
            <a:r>
              <a:rPr lang="en-US" sz="1900" dirty="0">
                <a:ea typeface="+mj-ea"/>
                <a:cs typeface="Arial" pitchFamily="34" charset="0"/>
              </a:rPr>
              <a:t>Inadequacies or discrepancies must be corrected prior to approval</a:t>
            </a:r>
          </a:p>
          <a:p>
            <a:pPr lvl="1"/>
            <a:r>
              <a:rPr lang="en-US" altLang="en-US" sz="1900" dirty="0">
                <a:ea typeface="+mj-ea"/>
                <a:cs typeface="Arial" pitchFamily="34" charset="0"/>
              </a:rPr>
              <a:t>Accurate Asset and Equipment Record Statuses</a:t>
            </a:r>
          </a:p>
          <a:p>
            <a:pPr lvl="1"/>
            <a:r>
              <a:rPr lang="en-US" altLang="en-US" sz="1900" dirty="0">
                <a:ea typeface="+mj-ea"/>
                <a:cs typeface="Arial" pitchFamily="34" charset="0"/>
              </a:rPr>
              <a:t>Fuel, Maintenance, and Repair Data of Vehicles</a:t>
            </a:r>
          </a:p>
          <a:p>
            <a:pPr lvl="1"/>
            <a:r>
              <a:rPr lang="en-US" altLang="en-US" sz="1900" dirty="0">
                <a:ea typeface="+mj-ea"/>
                <a:cs typeface="Arial" pitchFamily="34" charset="0"/>
              </a:rPr>
              <a:t>Accurate Vehicle Mileage Readings</a:t>
            </a:r>
          </a:p>
          <a:p>
            <a:pPr lvl="1"/>
            <a:r>
              <a:rPr lang="en-US" altLang="en-US" sz="1900" dirty="0">
                <a:ea typeface="+mj-ea"/>
                <a:cs typeface="Arial" pitchFamily="34" charset="0"/>
              </a:rPr>
              <a:t>Assignment Type of Vehicles and Driver Assignments</a:t>
            </a:r>
          </a:p>
          <a:p>
            <a:pPr lvl="1"/>
            <a:r>
              <a:rPr lang="en-US" altLang="en-US" sz="1900" dirty="0">
                <a:ea typeface="+mj-ea"/>
                <a:cs typeface="Arial" pitchFamily="34" charset="0"/>
              </a:rPr>
              <a:t>County Field on the Asset Record</a:t>
            </a:r>
          </a:p>
          <a:p>
            <a:pPr>
              <a:lnSpc>
                <a:spcPct val="150000"/>
              </a:lnSpc>
            </a:pPr>
            <a:endParaRPr lang="en-US" sz="1500" dirty="0">
              <a:latin typeface="Arial" pitchFamily="34" charset="0"/>
              <a:cs typeface="Arial" pitchFamily="34" charset="0"/>
            </a:endParaRPr>
          </a:p>
        </p:txBody>
      </p:sp>
      <p:sp>
        <p:nvSpPr>
          <p:cNvPr id="3" name="Title 2"/>
          <p:cNvSpPr>
            <a:spLocks noGrp="1"/>
          </p:cNvSpPr>
          <p:nvPr>
            <p:ph type="title"/>
          </p:nvPr>
        </p:nvSpPr>
        <p:spPr/>
        <p:txBody>
          <a:bodyPr>
            <a:noAutofit/>
          </a:bodyPr>
          <a:lstStyle/>
          <a:p>
            <a:pPr algn="ctr"/>
            <a:r>
              <a:rPr lang="en-US" sz="2800" dirty="0"/>
              <a:t>Purchasing State-Owned Vehicles:</a:t>
            </a:r>
            <a:br>
              <a:rPr lang="en-US" sz="2800" dirty="0"/>
            </a:br>
            <a:r>
              <a:rPr lang="en-US" sz="2800" dirty="0"/>
              <a:t>Approval</a:t>
            </a:r>
          </a:p>
        </p:txBody>
      </p:sp>
      <p:pic>
        <p:nvPicPr>
          <p:cNvPr id="4098" name="Picture 2" descr="C:\Documents and Settings\yt318259\Local Settings\Temporary Internet Files\Content.IE5\YZ496F6Z\MC90009789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5127" y="4153338"/>
            <a:ext cx="1745290" cy="181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0426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Analytics Reports</a:t>
            </a:r>
          </a:p>
        </p:txBody>
      </p:sp>
      <p:sp>
        <p:nvSpPr>
          <p:cNvPr id="2" name="Slide Number Placeholder 1"/>
          <p:cNvSpPr>
            <a:spLocks noGrp="1"/>
          </p:cNvSpPr>
          <p:nvPr>
            <p:ph type="sldNum" sz="quarter" idx="4294967295"/>
          </p:nvPr>
        </p:nvSpPr>
        <p:spPr/>
        <p:txBody>
          <a:bodyPr/>
          <a:lstStyle/>
          <a:p>
            <a:pPr>
              <a:defRPr/>
            </a:pPr>
            <a:fld id="{464581A0-BD9D-4262-BE11-C2057C986234}" type="slidenum">
              <a:rPr lang="en-US" smtClean="0"/>
              <a:pPr>
                <a:defRPr/>
              </a:pPr>
              <a:t>70</a:t>
            </a:fld>
            <a:endParaRPr lang="en-US"/>
          </a:p>
        </p:txBody>
      </p:sp>
      <p:pic>
        <p:nvPicPr>
          <p:cNvPr id="3" name="Picture 2"/>
          <p:cNvPicPr>
            <a:picLocks noChangeAspect="1"/>
          </p:cNvPicPr>
          <p:nvPr/>
        </p:nvPicPr>
        <p:blipFill>
          <a:blip r:embed="rId3"/>
          <a:stretch>
            <a:fillRect/>
          </a:stretch>
        </p:blipFill>
        <p:spPr>
          <a:xfrm>
            <a:off x="482172" y="1143000"/>
            <a:ext cx="8103456" cy="49135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51475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143000"/>
            <a:ext cx="8153400" cy="1066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Content Placeholder 1"/>
          <p:cNvSpPr>
            <a:spLocks noGrp="1"/>
          </p:cNvSpPr>
          <p:nvPr>
            <p:ph idx="1"/>
          </p:nvPr>
        </p:nvSpPr>
        <p:spPr>
          <a:xfrm>
            <a:off x="457200" y="1143001"/>
            <a:ext cx="8229600" cy="4724400"/>
          </a:xfrm>
        </p:spPr>
        <p:txBody>
          <a:bodyPr/>
          <a:lstStyle/>
          <a:p>
            <a:r>
              <a:rPr lang="en-US" sz="3600" dirty="0"/>
              <a:t>Fleet Data Audit</a:t>
            </a:r>
          </a:p>
        </p:txBody>
      </p:sp>
      <p:sp>
        <p:nvSpPr>
          <p:cNvPr id="3" name="Title 2"/>
          <p:cNvSpPr>
            <a:spLocks noGrp="1"/>
          </p:cNvSpPr>
          <p:nvPr>
            <p:ph type="title"/>
          </p:nvPr>
        </p:nvSpPr>
        <p:spPr/>
        <p:txBody>
          <a:bodyPr/>
          <a:lstStyle/>
          <a:p>
            <a:r>
              <a:rPr lang="en-US" dirty="0"/>
              <a:t>Exercise 5</a:t>
            </a:r>
          </a:p>
        </p:txBody>
      </p:sp>
      <p:pic>
        <p:nvPicPr>
          <p:cNvPr id="5" name="Picture 4" descr="Developing a Research Agenda for Educational Games an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4038600"/>
            <a:ext cx="1657350" cy="2209800"/>
          </a:xfrm>
          <a:prstGeom prst="rect">
            <a:avLst/>
          </a:prstGeom>
        </p:spPr>
      </p:pic>
      <p:sp>
        <p:nvSpPr>
          <p:cNvPr id="6" name="TextBox 5"/>
          <p:cNvSpPr txBox="1"/>
          <p:nvPr/>
        </p:nvSpPr>
        <p:spPr>
          <a:xfrm>
            <a:off x="457200" y="2685870"/>
            <a:ext cx="8153400" cy="1200329"/>
          </a:xfrm>
          <a:prstGeom prst="rect">
            <a:avLst/>
          </a:prstGeom>
          <a:noFill/>
        </p:spPr>
        <p:txBody>
          <a:bodyPr wrap="square" rtlCol="0">
            <a:spAutoFit/>
          </a:bodyPr>
          <a:lstStyle/>
          <a:p>
            <a:r>
              <a:rPr lang="en-US" sz="2400" b="1" dirty="0">
                <a:solidFill>
                  <a:schemeClr val="accent1">
                    <a:lumMod val="50000"/>
                  </a:schemeClr>
                </a:solidFill>
              </a:rPr>
              <a:t>Scenario Objective</a:t>
            </a:r>
            <a:r>
              <a:rPr lang="en-US" sz="2400" dirty="0">
                <a:solidFill>
                  <a:schemeClr val="accent1">
                    <a:lumMod val="50000"/>
                  </a:schemeClr>
                </a:solidFill>
              </a:rPr>
              <a:t>: An agency needs to perform their weekly audit of vehicle data. Using the Vehicle Data Cleanup job aid, perform an audit for agency 9955.</a:t>
            </a:r>
          </a:p>
        </p:txBody>
      </p:sp>
    </p:spTree>
    <p:extLst>
      <p:ext uri="{BB962C8B-B14F-4D97-AF65-F5344CB8AC3E}">
        <p14:creationId xmlns:p14="http://schemas.microsoft.com/office/powerpoint/2010/main" val="10738097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Maintaining Vehicle Data</a:t>
            </a:r>
          </a:p>
        </p:txBody>
      </p:sp>
      <p:pic>
        <p:nvPicPr>
          <p:cNvPr id="5" name="Picture 4" descr="Make e-Learning work: Outcome learning (4): the developer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00" y="990600"/>
            <a:ext cx="2286000" cy="1524000"/>
          </a:xfrm>
          <a:prstGeom prst="rect">
            <a:avLst/>
          </a:prstGeom>
        </p:spPr>
      </p:pic>
      <p:sp>
        <p:nvSpPr>
          <p:cNvPr id="4" name="TextBox 3"/>
          <p:cNvSpPr txBox="1"/>
          <p:nvPr/>
        </p:nvSpPr>
        <p:spPr>
          <a:xfrm>
            <a:off x="762000" y="1143000"/>
            <a:ext cx="7010400" cy="6309420"/>
          </a:xfrm>
          <a:prstGeom prst="rect">
            <a:avLst/>
          </a:prstGeom>
          <a:noFill/>
        </p:spPr>
        <p:txBody>
          <a:bodyPr wrap="square" rtlCol="0">
            <a:spAutoFit/>
          </a:bodyPr>
          <a:lstStyle/>
          <a:p>
            <a:pPr marL="0" lvl="1"/>
            <a:r>
              <a:rPr lang="en-US" sz="3200" b="1" dirty="0">
                <a:solidFill>
                  <a:schemeClr val="accent1">
                    <a:lumMod val="50000"/>
                  </a:schemeClr>
                </a:solidFill>
              </a:rPr>
              <a:t>Unit Objectives:  </a:t>
            </a:r>
          </a:p>
          <a:p>
            <a:pPr marL="571500" lvl="1" indent="-571500">
              <a:buFont typeface="Wingdings" panose="05000000000000000000" pitchFamily="2" charset="2"/>
              <a:buChar char="§"/>
            </a:pPr>
            <a:r>
              <a:rPr lang="en-US" sz="2800" dirty="0">
                <a:solidFill>
                  <a:schemeClr val="accent1">
                    <a:lumMod val="75000"/>
                  </a:schemeClr>
                </a:solidFill>
              </a:rPr>
              <a:t>Maintaining Vehicle Data</a:t>
            </a:r>
          </a:p>
          <a:p>
            <a:pPr marL="571500" lvl="1" indent="-571500">
              <a:buFont typeface="Wingdings" panose="05000000000000000000" pitchFamily="2" charset="2"/>
              <a:buChar char="§"/>
            </a:pPr>
            <a:r>
              <a:rPr lang="en-US" sz="2800" dirty="0">
                <a:solidFill>
                  <a:schemeClr val="accent1">
                    <a:lumMod val="75000"/>
                  </a:schemeClr>
                </a:solidFill>
              </a:rPr>
              <a:t>Maintenance and Repair</a:t>
            </a:r>
          </a:p>
          <a:p>
            <a:pPr marL="1485900" lvl="3" indent="-571500">
              <a:buFont typeface="Courier New" panose="02070309020205020404" pitchFamily="49" charset="0"/>
              <a:buChar char="o"/>
            </a:pPr>
            <a:r>
              <a:rPr lang="en-US" sz="2400" dirty="0">
                <a:solidFill>
                  <a:schemeClr val="accent1">
                    <a:lumMod val="75000"/>
                  </a:schemeClr>
                </a:solidFill>
              </a:rPr>
              <a:t>Post Historical Maintenance Orders</a:t>
            </a:r>
          </a:p>
          <a:p>
            <a:pPr marL="1485900" lvl="3" indent="-571500">
              <a:buFont typeface="Courier New" panose="02070309020205020404" pitchFamily="49" charset="0"/>
              <a:buChar char="o"/>
            </a:pPr>
            <a:r>
              <a:rPr lang="en-US" sz="2400" dirty="0">
                <a:solidFill>
                  <a:schemeClr val="accent1">
                    <a:lumMod val="75000"/>
                  </a:schemeClr>
                </a:solidFill>
              </a:rPr>
              <a:t>Historical Order Report </a:t>
            </a:r>
          </a:p>
          <a:p>
            <a:pPr marL="571500" lvl="1" indent="-571500">
              <a:buFont typeface="Wingdings" panose="05000000000000000000" pitchFamily="2" charset="2"/>
              <a:buChar char="§"/>
            </a:pPr>
            <a:r>
              <a:rPr lang="en-US" sz="2800" dirty="0">
                <a:solidFill>
                  <a:schemeClr val="accent1">
                    <a:lumMod val="75000"/>
                  </a:schemeClr>
                </a:solidFill>
              </a:rPr>
              <a:t>Measurement Readings</a:t>
            </a:r>
          </a:p>
          <a:p>
            <a:pPr lvl="3" indent="-457200">
              <a:buFont typeface="Courier New" panose="02070309020205020404" pitchFamily="49" charset="0"/>
              <a:buChar char="o"/>
            </a:pPr>
            <a:r>
              <a:rPr lang="en-US" sz="2400" dirty="0">
                <a:solidFill>
                  <a:schemeClr val="accent1">
                    <a:lumMod val="75000"/>
                  </a:schemeClr>
                </a:solidFill>
              </a:rPr>
              <a:t>Measurement Document Tolerances</a:t>
            </a:r>
          </a:p>
          <a:p>
            <a:pPr lvl="3" indent="-457200">
              <a:buFont typeface="Courier New" panose="02070309020205020404" pitchFamily="49" charset="0"/>
              <a:buChar char="o"/>
            </a:pPr>
            <a:r>
              <a:rPr lang="en-US" sz="2400" dirty="0">
                <a:solidFill>
                  <a:schemeClr val="accent1">
                    <a:lumMod val="75000"/>
                  </a:schemeClr>
                </a:solidFill>
              </a:rPr>
              <a:t>Collective Entry Posting</a:t>
            </a:r>
          </a:p>
          <a:p>
            <a:pPr lvl="3" indent="-457200">
              <a:buFont typeface="Courier New" panose="02070309020205020404" pitchFamily="49" charset="0"/>
              <a:buChar char="o"/>
            </a:pPr>
            <a:r>
              <a:rPr lang="en-US" sz="2400" dirty="0">
                <a:solidFill>
                  <a:schemeClr val="accent1">
                    <a:lumMod val="75000"/>
                  </a:schemeClr>
                </a:solidFill>
              </a:rPr>
              <a:t>Measurement Document Report</a:t>
            </a:r>
          </a:p>
          <a:p>
            <a:pPr marL="571500" lvl="1" indent="-571500">
              <a:buFont typeface="Wingdings" panose="05000000000000000000" pitchFamily="2" charset="2"/>
              <a:buChar char="§"/>
            </a:pPr>
            <a:r>
              <a:rPr lang="en-US" sz="2800" dirty="0">
                <a:solidFill>
                  <a:schemeClr val="accent1">
                    <a:lumMod val="75000"/>
                  </a:schemeClr>
                </a:solidFill>
              </a:rPr>
              <a:t>Correcting </a:t>
            </a:r>
            <a:r>
              <a:rPr lang="en-US" sz="2800" dirty="0" err="1">
                <a:solidFill>
                  <a:schemeClr val="accent1">
                    <a:lumMod val="75000"/>
                  </a:schemeClr>
                </a:solidFill>
              </a:rPr>
              <a:t>FuelMan</a:t>
            </a:r>
            <a:r>
              <a:rPr lang="en-US" sz="2800" dirty="0">
                <a:solidFill>
                  <a:schemeClr val="accent1">
                    <a:lumMod val="75000"/>
                  </a:schemeClr>
                </a:solidFill>
              </a:rPr>
              <a:t> Errors</a:t>
            </a:r>
          </a:p>
          <a:p>
            <a:pPr marL="571500" lvl="1" indent="-571500">
              <a:buFont typeface="Wingdings" panose="05000000000000000000" pitchFamily="2" charset="2"/>
              <a:buChar char="§"/>
            </a:pPr>
            <a:r>
              <a:rPr lang="en-US" sz="2800" dirty="0">
                <a:solidFill>
                  <a:schemeClr val="accent1">
                    <a:lumMod val="75000"/>
                  </a:schemeClr>
                </a:solidFill>
              </a:rPr>
              <a:t>Ending a Driver Assignment</a:t>
            </a:r>
          </a:p>
          <a:p>
            <a:pPr marL="571500" lvl="1" indent="-571500">
              <a:buFont typeface="Wingdings" panose="05000000000000000000" pitchFamily="2" charset="2"/>
              <a:buChar char="§"/>
            </a:pPr>
            <a:r>
              <a:rPr lang="en-US" sz="2800" dirty="0">
                <a:solidFill>
                  <a:schemeClr val="accent1">
                    <a:lumMod val="75000"/>
                  </a:schemeClr>
                </a:solidFill>
              </a:rPr>
              <a:t>Deactivating an Equipment Record</a:t>
            </a:r>
          </a:p>
          <a:p>
            <a:pPr marL="571500" lvl="1" indent="-571500">
              <a:buFont typeface="Arial" panose="020B0604020202020204" pitchFamily="34" charset="0"/>
              <a:buChar char="•"/>
            </a:pPr>
            <a:endParaRPr lang="en-US" sz="2800" dirty="0"/>
          </a:p>
          <a:p>
            <a:pPr marL="342900" lvl="1" indent="-342900">
              <a:buFontTx/>
              <a:buAutoNum type="arabicPeriod"/>
            </a:pPr>
            <a:endParaRPr lang="en-US" sz="2800" dirty="0"/>
          </a:p>
          <a:p>
            <a:pPr marL="342900" lvl="1" indent="-342900">
              <a:buAutoNum type="arabicPeriod"/>
            </a:pPr>
            <a:endParaRPr lang="en-US" sz="2800" dirty="0"/>
          </a:p>
        </p:txBody>
      </p:sp>
    </p:spTree>
    <p:extLst>
      <p:ext uri="{BB962C8B-B14F-4D97-AF65-F5344CB8AC3E}">
        <p14:creationId xmlns:p14="http://schemas.microsoft.com/office/powerpoint/2010/main" val="5934533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Maintaining Vehicle Data</a:t>
            </a:r>
          </a:p>
        </p:txBody>
      </p:sp>
      <p:graphicFrame>
        <p:nvGraphicFramePr>
          <p:cNvPr id="8" name="Diagram 7"/>
          <p:cNvGraphicFramePr/>
          <p:nvPr>
            <p:extLst>
              <p:ext uri="{D42A27DB-BD31-4B8C-83A1-F6EECF244321}">
                <p14:modId xmlns:p14="http://schemas.microsoft.com/office/powerpoint/2010/main" val="717906518"/>
              </p:ext>
            </p:extLst>
          </p:nvPr>
        </p:nvGraphicFramePr>
        <p:xfrm>
          <a:off x="457200" y="11430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19328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Post Historical Maintenance Orders</a:t>
            </a:r>
          </a:p>
        </p:txBody>
      </p:sp>
      <p:sp>
        <p:nvSpPr>
          <p:cNvPr id="5" name="Content Placeholder 4"/>
          <p:cNvSpPr>
            <a:spLocks noGrp="1"/>
          </p:cNvSpPr>
          <p:nvPr>
            <p:ph idx="1"/>
          </p:nvPr>
        </p:nvSpPr>
        <p:spPr>
          <a:xfrm>
            <a:off x="304800" y="1143000"/>
            <a:ext cx="8686800" cy="990600"/>
          </a:xfrm>
        </p:spPr>
        <p:txBody>
          <a:bodyPr>
            <a:noAutofit/>
          </a:bodyPr>
          <a:lstStyle/>
          <a:p>
            <a:pPr marL="342900" lvl="1" indent="-342900"/>
            <a:r>
              <a:rPr lang="en-US" sz="1700" dirty="0">
                <a:ea typeface="+mj-ea"/>
                <a:cs typeface="Arial" pitchFamily="34" charset="0"/>
              </a:rPr>
              <a:t>Used to document the cost of operating a vehicle. </a:t>
            </a:r>
          </a:p>
          <a:p>
            <a:pPr marL="342900" lvl="1" indent="-342900"/>
            <a:r>
              <a:rPr lang="en-US" sz="1700" dirty="0">
                <a:ea typeface="+mj-ea"/>
                <a:cs typeface="Arial" pitchFamily="34" charset="0"/>
              </a:rPr>
              <a:t>Entered into MAGIC to report on maintenance, repair, and fuel entries.</a:t>
            </a:r>
          </a:p>
          <a:p>
            <a:pPr marL="342900" lvl="1" indent="-342900"/>
            <a:r>
              <a:rPr lang="en-US" sz="1700" dirty="0">
                <a:ea typeface="+mj-ea"/>
                <a:cs typeface="Arial" pitchFamily="34" charset="0"/>
              </a:rPr>
              <a:t>Does not obligate budget; bypasses financial postings, but crucial for maintenance reporting.</a:t>
            </a:r>
          </a:p>
          <a:p>
            <a:endParaRPr lang="en-US" sz="1400" dirty="0">
              <a:ea typeface="+mj-ea"/>
              <a:cs typeface="Arial" pitchFamily="34" charset="0"/>
            </a:endParaRPr>
          </a:p>
        </p:txBody>
      </p:sp>
      <p:graphicFrame>
        <p:nvGraphicFramePr>
          <p:cNvPr id="8" name="Diagram 7"/>
          <p:cNvGraphicFramePr/>
          <p:nvPr>
            <p:extLst>
              <p:ext uri="{D42A27DB-BD31-4B8C-83A1-F6EECF244321}">
                <p14:modId xmlns:p14="http://schemas.microsoft.com/office/powerpoint/2010/main" val="741648006"/>
              </p:ext>
            </p:extLst>
          </p:nvPr>
        </p:nvGraphicFramePr>
        <p:xfrm>
          <a:off x="1638300" y="2286000"/>
          <a:ext cx="57912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94370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09600" y="1143000"/>
            <a:ext cx="16002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Title 3"/>
          <p:cNvSpPr>
            <a:spLocks noGrp="1"/>
          </p:cNvSpPr>
          <p:nvPr>
            <p:ph type="title"/>
          </p:nvPr>
        </p:nvSpPr>
        <p:spPr/>
        <p:txBody>
          <a:bodyPr>
            <a:normAutofit/>
          </a:bodyPr>
          <a:lstStyle/>
          <a:p>
            <a:pPr lvl="1" algn="ctr"/>
            <a:r>
              <a:rPr lang="en-US" sz="3600" b="1" kern="1200" dirty="0">
                <a:solidFill>
                  <a:schemeClr val="accent1">
                    <a:lumMod val="50000"/>
                  </a:schemeClr>
                </a:solidFill>
                <a:latin typeface="Arial" pitchFamily="34" charset="0"/>
                <a:ea typeface="+mj-ea"/>
                <a:cs typeface="Arial" pitchFamily="34" charset="0"/>
              </a:rPr>
              <a:t>Maintenance and Repair</a:t>
            </a:r>
          </a:p>
        </p:txBody>
      </p:sp>
      <p:sp>
        <p:nvSpPr>
          <p:cNvPr id="5" name="Content Placeholder 4"/>
          <p:cNvSpPr>
            <a:spLocks noGrp="1"/>
          </p:cNvSpPr>
          <p:nvPr>
            <p:ph idx="1"/>
          </p:nvPr>
        </p:nvSpPr>
        <p:spPr>
          <a:xfrm>
            <a:off x="304800" y="1752600"/>
            <a:ext cx="8534400" cy="1752599"/>
          </a:xfrm>
        </p:spPr>
        <p:txBody>
          <a:bodyPr>
            <a:normAutofit/>
          </a:bodyPr>
          <a:lstStyle/>
          <a:p>
            <a:pPr>
              <a:spcBef>
                <a:spcPts val="0"/>
              </a:spcBef>
            </a:pPr>
            <a:r>
              <a:rPr lang="en-US" sz="2400" b="0" dirty="0">
                <a:ea typeface="+mj-ea"/>
                <a:cs typeface="Arial" pitchFamily="34" charset="0"/>
              </a:rPr>
              <a:t> </a:t>
            </a:r>
            <a:r>
              <a:rPr lang="en-US" sz="2000" b="0" dirty="0">
                <a:ea typeface="+mj-ea"/>
                <a:cs typeface="Arial" pitchFamily="34" charset="0"/>
              </a:rPr>
              <a:t>Fleet Coordinators are required to manually enter maintenance and repair costs</a:t>
            </a:r>
          </a:p>
          <a:p>
            <a:pPr>
              <a:spcBef>
                <a:spcPts val="0"/>
              </a:spcBef>
            </a:pPr>
            <a:r>
              <a:rPr lang="en-US" sz="2000" b="0" dirty="0">
                <a:ea typeface="+mj-ea"/>
                <a:cs typeface="Arial" pitchFamily="34" charset="0"/>
              </a:rPr>
              <a:t> for vehicles that are not linked to FuelMan or agency interface.</a:t>
            </a:r>
          </a:p>
          <a:p>
            <a:endParaRPr lang="en-US" sz="2000" b="0" dirty="0">
              <a:ea typeface="+mj-ea"/>
              <a:cs typeface="Arial" pitchFamily="34" charset="0"/>
            </a:endParaRPr>
          </a:p>
          <a:p>
            <a:r>
              <a:rPr lang="en-US" sz="2000" b="0" dirty="0">
                <a:ea typeface="+mj-ea"/>
                <a:cs typeface="Arial" pitchFamily="34" charset="0"/>
              </a:rPr>
              <a:t> </a:t>
            </a:r>
            <a:endParaRPr lang="en-US" sz="2000" dirty="0">
              <a:ea typeface="+mj-ea"/>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616957788"/>
              </p:ext>
            </p:extLst>
          </p:nvPr>
        </p:nvGraphicFramePr>
        <p:xfrm>
          <a:off x="2647950" y="2743200"/>
          <a:ext cx="3848100" cy="3124201"/>
        </p:xfrm>
        <a:graphic>
          <a:graphicData uri="http://schemas.openxmlformats.org/drawingml/2006/table">
            <a:tbl>
              <a:tblPr firstRow="1" bandRow="1">
                <a:tableStyleId>{F5AB1C69-6EDB-4FF4-983F-18BD219EF322}</a:tableStyleId>
              </a:tblPr>
              <a:tblGrid>
                <a:gridCol w="3848100">
                  <a:extLst>
                    <a:ext uri="{9D8B030D-6E8A-4147-A177-3AD203B41FA5}">
                      <a16:colId xmlns:a16="http://schemas.microsoft.com/office/drawing/2014/main" val="1512838969"/>
                    </a:ext>
                  </a:extLst>
                </a:gridCol>
              </a:tblGrid>
              <a:tr h="399542">
                <a:tc>
                  <a:txBody>
                    <a:bodyPr/>
                    <a:lstStyle/>
                    <a:p>
                      <a:pPr algn="ctr"/>
                      <a:r>
                        <a:rPr lang="en-US" dirty="0"/>
                        <a:t>These entries</a:t>
                      </a:r>
                      <a:r>
                        <a:rPr lang="en-US" baseline="0" dirty="0"/>
                        <a:t> capture:</a:t>
                      </a:r>
                      <a:endParaRPr lang="en-US" dirty="0"/>
                    </a:p>
                  </a:txBody>
                  <a:tcPr/>
                </a:tc>
                <a:extLst>
                  <a:ext uri="{0D108BD9-81ED-4DB2-BD59-A6C34878D82A}">
                    <a16:rowId xmlns:a16="http://schemas.microsoft.com/office/drawing/2014/main" val="2078225563"/>
                  </a:ext>
                </a:extLst>
              </a:tr>
              <a:tr h="405092">
                <a:tc>
                  <a:txBody>
                    <a:bodyPr/>
                    <a:lstStyle/>
                    <a:p>
                      <a:r>
                        <a:rPr lang="en-US" dirty="0"/>
                        <a:t>Business Area</a:t>
                      </a:r>
                    </a:p>
                  </a:txBody>
                  <a:tcPr/>
                </a:tc>
                <a:extLst>
                  <a:ext uri="{0D108BD9-81ED-4DB2-BD59-A6C34878D82A}">
                    <a16:rowId xmlns:a16="http://schemas.microsoft.com/office/drawing/2014/main" val="862222873"/>
                  </a:ext>
                </a:extLst>
              </a:tr>
              <a:tr h="405092">
                <a:tc>
                  <a:txBody>
                    <a:bodyPr/>
                    <a:lstStyle/>
                    <a:p>
                      <a:r>
                        <a:rPr lang="en-US" sz="1800" kern="1200" dirty="0"/>
                        <a:t>Vehicle that received maintenance</a:t>
                      </a:r>
                      <a:endParaRPr lang="en-US" dirty="0"/>
                    </a:p>
                  </a:txBody>
                  <a:tcPr/>
                </a:tc>
                <a:extLst>
                  <a:ext uri="{0D108BD9-81ED-4DB2-BD59-A6C34878D82A}">
                    <a16:rowId xmlns:a16="http://schemas.microsoft.com/office/drawing/2014/main" val="1928660486"/>
                  </a:ext>
                </a:extLst>
              </a:tr>
              <a:tr h="405092">
                <a:tc>
                  <a:txBody>
                    <a:bodyPr/>
                    <a:lstStyle/>
                    <a:p>
                      <a:r>
                        <a:rPr lang="en-US" sz="1800" kern="1200" dirty="0"/>
                        <a:t>Type of maintenance performed</a:t>
                      </a:r>
                      <a:endParaRPr lang="en-US" dirty="0"/>
                    </a:p>
                  </a:txBody>
                  <a:tcPr/>
                </a:tc>
                <a:extLst>
                  <a:ext uri="{0D108BD9-81ED-4DB2-BD59-A6C34878D82A}">
                    <a16:rowId xmlns:a16="http://schemas.microsoft.com/office/drawing/2014/main" val="3270652149"/>
                  </a:ext>
                </a:extLst>
              </a:tr>
              <a:tr h="405092">
                <a:tc>
                  <a:txBody>
                    <a:bodyPr/>
                    <a:lstStyle/>
                    <a:p>
                      <a:r>
                        <a:rPr lang="en-US" sz="1800" kern="1200" dirty="0"/>
                        <a:t>Date maintenance occurred</a:t>
                      </a:r>
                      <a:endParaRPr lang="en-US" dirty="0"/>
                    </a:p>
                  </a:txBody>
                  <a:tcPr/>
                </a:tc>
                <a:extLst>
                  <a:ext uri="{0D108BD9-81ED-4DB2-BD59-A6C34878D82A}">
                    <a16:rowId xmlns:a16="http://schemas.microsoft.com/office/drawing/2014/main" val="136724848"/>
                  </a:ext>
                </a:extLst>
              </a:tr>
              <a:tr h="405092">
                <a:tc>
                  <a:txBody>
                    <a:bodyPr/>
                    <a:lstStyle/>
                    <a:p>
                      <a:r>
                        <a:rPr lang="en-US" sz="1800" kern="1200" dirty="0"/>
                        <a:t>Priority</a:t>
                      </a:r>
                      <a:endParaRPr lang="en-US" dirty="0"/>
                    </a:p>
                  </a:txBody>
                  <a:tcPr/>
                </a:tc>
                <a:extLst>
                  <a:ext uri="{0D108BD9-81ED-4DB2-BD59-A6C34878D82A}">
                    <a16:rowId xmlns:a16="http://schemas.microsoft.com/office/drawing/2014/main" val="2343617193"/>
                  </a:ext>
                </a:extLst>
              </a:tr>
              <a:tr h="69919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a:t>Cost of labor and/or material</a:t>
                      </a:r>
                    </a:p>
                    <a:p>
                      <a:endParaRPr lang="en-US" dirty="0"/>
                    </a:p>
                  </a:txBody>
                  <a:tcPr/>
                </a:tc>
                <a:extLst>
                  <a:ext uri="{0D108BD9-81ED-4DB2-BD59-A6C34878D82A}">
                    <a16:rowId xmlns:a16="http://schemas.microsoft.com/office/drawing/2014/main" val="2508378090"/>
                  </a:ext>
                </a:extLst>
              </a:tr>
            </a:tbl>
          </a:graphicData>
        </a:graphic>
      </p:graphicFrame>
      <p:sp>
        <p:nvSpPr>
          <p:cNvPr id="2" name="TextBox 1"/>
          <p:cNvSpPr txBox="1"/>
          <p:nvPr/>
        </p:nvSpPr>
        <p:spPr>
          <a:xfrm>
            <a:off x="685800" y="1143000"/>
            <a:ext cx="1447800" cy="381000"/>
          </a:xfrm>
          <a:prstGeom prst="rect">
            <a:avLst/>
          </a:prstGeom>
          <a:noFill/>
        </p:spPr>
        <p:txBody>
          <a:bodyPr wrap="square" rtlCol="0">
            <a:spAutoFit/>
          </a:bodyPr>
          <a:lstStyle/>
          <a:p>
            <a:r>
              <a:rPr lang="en-US" dirty="0"/>
              <a:t>T-code: </a:t>
            </a:r>
            <a:r>
              <a:rPr lang="en-US" b="1" dirty="0"/>
              <a:t>IW61</a:t>
            </a:r>
          </a:p>
        </p:txBody>
      </p:sp>
    </p:spTree>
    <p:extLst>
      <p:ext uri="{BB962C8B-B14F-4D97-AF65-F5344CB8AC3E}">
        <p14:creationId xmlns:p14="http://schemas.microsoft.com/office/powerpoint/2010/main" val="41880321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stretch>
            <a:fillRect/>
          </a:stretch>
        </p:blipFill>
        <p:spPr>
          <a:xfrm>
            <a:off x="628650" y="2152302"/>
            <a:ext cx="3886200" cy="3110105"/>
          </a:xfrm>
          <a:prstGeom prst="rect">
            <a:avLst/>
          </a:prstGeom>
          <a:ln>
            <a:noFill/>
          </a:ln>
          <a:effectLst>
            <a:outerShdw blurRad="190500" algn="tl" rotWithShape="0">
              <a:srgbClr val="000000">
                <a:alpha val="70000"/>
              </a:srgbClr>
            </a:outerShdw>
          </a:effectLst>
        </p:spPr>
      </p:pic>
      <p:sp>
        <p:nvSpPr>
          <p:cNvPr id="11" name="Rectangular Callout 10"/>
          <p:cNvSpPr/>
          <p:nvPr/>
        </p:nvSpPr>
        <p:spPr>
          <a:xfrm rot="5400000">
            <a:off x="4393155" y="2183356"/>
            <a:ext cx="3786688" cy="3124200"/>
          </a:xfrm>
          <a:prstGeom prst="wedgeRectCallou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Title 4"/>
          <p:cNvSpPr>
            <a:spLocks noGrp="1"/>
          </p:cNvSpPr>
          <p:nvPr>
            <p:ph type="title"/>
          </p:nvPr>
        </p:nvSpPr>
        <p:spPr/>
        <p:txBody>
          <a:bodyPr>
            <a:normAutofit fontScale="90000"/>
          </a:bodyPr>
          <a:lstStyle/>
          <a:p>
            <a:pPr algn="ctr"/>
            <a:r>
              <a:rPr lang="en-US" sz="3100" dirty="0">
                <a:solidFill>
                  <a:schemeClr val="accent1">
                    <a:lumMod val="50000"/>
                  </a:schemeClr>
                </a:solidFill>
              </a:rPr>
              <a:t>Maintenance and Repair:</a:t>
            </a:r>
            <a:br>
              <a:rPr lang="en-US" sz="3100" dirty="0">
                <a:solidFill>
                  <a:schemeClr val="accent1">
                    <a:lumMod val="50000"/>
                  </a:schemeClr>
                </a:solidFill>
              </a:rPr>
            </a:br>
            <a:r>
              <a:rPr lang="en-US" sz="3100" dirty="0">
                <a:solidFill>
                  <a:schemeClr val="accent1">
                    <a:lumMod val="50000"/>
                  </a:schemeClr>
                </a:solidFill>
              </a:rPr>
              <a:t>Create Historical Maintenance Orders (IW61)</a:t>
            </a:r>
          </a:p>
        </p:txBody>
      </p:sp>
      <p:sp>
        <p:nvSpPr>
          <p:cNvPr id="6" name="Content Placeholder 5"/>
          <p:cNvSpPr>
            <a:spLocks noGrp="1"/>
          </p:cNvSpPr>
          <p:nvPr>
            <p:ph sz="half" idx="2"/>
          </p:nvPr>
        </p:nvSpPr>
        <p:spPr>
          <a:xfrm>
            <a:off x="4805361" y="1931522"/>
            <a:ext cx="2962276" cy="3551667"/>
          </a:xfrm>
        </p:spPr>
        <p:txBody>
          <a:bodyPr/>
          <a:lstStyle/>
          <a:p>
            <a:r>
              <a:rPr lang="en-US" sz="2000" dirty="0"/>
              <a:t> Order Types</a:t>
            </a:r>
          </a:p>
          <a:p>
            <a:pPr lvl="1"/>
            <a:r>
              <a:rPr lang="en-US" sz="1800" b="1" dirty="0"/>
              <a:t>PM01 </a:t>
            </a:r>
            <a:r>
              <a:rPr lang="en-US" sz="1800" dirty="0"/>
              <a:t>- Repairs (unplanned)</a:t>
            </a:r>
          </a:p>
          <a:p>
            <a:pPr lvl="1"/>
            <a:r>
              <a:rPr lang="en-US" sz="1800" b="1" dirty="0"/>
              <a:t>PM02 </a:t>
            </a:r>
            <a:r>
              <a:rPr lang="en-US" sz="1800" dirty="0"/>
              <a:t>- Maintenance (planned)</a:t>
            </a:r>
          </a:p>
          <a:p>
            <a:r>
              <a:rPr lang="en-US" sz="2000" dirty="0"/>
              <a:t>Reference Date</a:t>
            </a:r>
          </a:p>
          <a:p>
            <a:pPr lvl="1"/>
            <a:r>
              <a:rPr lang="en-US" sz="1800" dirty="0"/>
              <a:t>Date activity was performed</a:t>
            </a:r>
          </a:p>
          <a:p>
            <a:r>
              <a:rPr lang="en-US" sz="2000" dirty="0"/>
              <a:t>Equipment Number</a:t>
            </a:r>
          </a:p>
          <a:p>
            <a:pPr lvl="1"/>
            <a:r>
              <a:rPr lang="en-US" sz="1800" dirty="0"/>
              <a:t>Vehicle receiving maintenance </a:t>
            </a:r>
          </a:p>
        </p:txBody>
      </p:sp>
      <p:sp>
        <p:nvSpPr>
          <p:cNvPr id="7" name="Rectangle 6"/>
          <p:cNvSpPr/>
          <p:nvPr/>
        </p:nvSpPr>
        <p:spPr>
          <a:xfrm>
            <a:off x="685034" y="3045230"/>
            <a:ext cx="775531" cy="2179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8" name="Rectangle 7"/>
          <p:cNvSpPr/>
          <p:nvPr/>
        </p:nvSpPr>
        <p:spPr>
          <a:xfrm>
            <a:off x="2743200" y="3045230"/>
            <a:ext cx="1161160" cy="27560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628650" y="3657599"/>
            <a:ext cx="1332610" cy="2256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22851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1752600"/>
            <a:ext cx="4152514" cy="2971800"/>
          </a:xfrm>
          <a:prstGeom prst="rect">
            <a:avLst/>
          </a:prstGeom>
        </p:spPr>
      </p:pic>
      <p:sp>
        <p:nvSpPr>
          <p:cNvPr id="10" name="Rectangular Callout 9"/>
          <p:cNvSpPr/>
          <p:nvPr/>
        </p:nvSpPr>
        <p:spPr>
          <a:xfrm rot="5400000">
            <a:off x="4762500" y="1866902"/>
            <a:ext cx="3047997" cy="3124200"/>
          </a:xfrm>
          <a:prstGeom prst="wedgeRectCallout">
            <a:avLst>
              <a:gd name="adj1" fmla="val -21183"/>
              <a:gd name="adj2" fmla="val 67264"/>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Title 4"/>
          <p:cNvSpPr>
            <a:spLocks noGrp="1"/>
          </p:cNvSpPr>
          <p:nvPr>
            <p:ph type="title"/>
          </p:nvPr>
        </p:nvSpPr>
        <p:spPr/>
        <p:txBody>
          <a:bodyPr>
            <a:noAutofit/>
          </a:bodyPr>
          <a:lstStyle/>
          <a:p>
            <a:r>
              <a:rPr lang="en-US" sz="2800" dirty="0">
                <a:solidFill>
                  <a:schemeClr val="accent1">
                    <a:lumMod val="50000"/>
                  </a:schemeClr>
                </a:solidFill>
              </a:rPr>
              <a:t>Maintenance and Repair:</a:t>
            </a:r>
            <a:br>
              <a:rPr lang="en-US" sz="2800" dirty="0">
                <a:solidFill>
                  <a:schemeClr val="accent1">
                    <a:lumMod val="50000"/>
                  </a:schemeClr>
                </a:solidFill>
              </a:rPr>
            </a:br>
            <a:r>
              <a:rPr lang="en-US" sz="2800" dirty="0">
                <a:solidFill>
                  <a:schemeClr val="accent1">
                    <a:lumMod val="50000"/>
                  </a:schemeClr>
                </a:solidFill>
              </a:rPr>
              <a:t>Header Data</a:t>
            </a:r>
          </a:p>
        </p:txBody>
      </p:sp>
      <p:sp>
        <p:nvSpPr>
          <p:cNvPr id="6" name="Content Placeholder 5"/>
          <p:cNvSpPr>
            <a:spLocks noGrp="1"/>
          </p:cNvSpPr>
          <p:nvPr>
            <p:ph sz="half" idx="2"/>
          </p:nvPr>
        </p:nvSpPr>
        <p:spPr>
          <a:xfrm>
            <a:off x="4748644" y="2051232"/>
            <a:ext cx="3124200" cy="2901769"/>
          </a:xfrm>
        </p:spPr>
        <p:txBody>
          <a:bodyPr/>
          <a:lstStyle/>
          <a:p>
            <a:r>
              <a:rPr lang="en-US" sz="1600" dirty="0"/>
              <a:t> Description</a:t>
            </a:r>
          </a:p>
          <a:p>
            <a:pPr lvl="1"/>
            <a:r>
              <a:rPr lang="en-US" sz="1400" dirty="0"/>
              <a:t>Should contain agency number, vendor, activity type</a:t>
            </a:r>
          </a:p>
          <a:p>
            <a:pPr lvl="1"/>
            <a:endParaRPr lang="en-US" sz="1400" dirty="0"/>
          </a:p>
          <a:p>
            <a:r>
              <a:rPr lang="en-US" sz="1600" dirty="0" err="1"/>
              <a:t>PMActType</a:t>
            </a:r>
            <a:endParaRPr lang="en-US" sz="1600" dirty="0"/>
          </a:p>
          <a:p>
            <a:pPr lvl="1"/>
            <a:r>
              <a:rPr lang="en-US" sz="1400" dirty="0"/>
              <a:t>Required to post a historical maintenance order</a:t>
            </a:r>
          </a:p>
          <a:p>
            <a:pPr lvl="1"/>
            <a:r>
              <a:rPr lang="en-US" sz="1400" dirty="0"/>
              <a:t>Drives statistical cost collection</a:t>
            </a:r>
          </a:p>
          <a:p>
            <a:pPr lvl="1"/>
            <a:r>
              <a:rPr lang="en-US" sz="1400" dirty="0"/>
              <a:t>Determines the type of maintenance performed</a:t>
            </a:r>
          </a:p>
          <a:p>
            <a:pPr lvl="1"/>
            <a:endParaRPr lang="en-US" sz="1400" dirty="0"/>
          </a:p>
        </p:txBody>
      </p:sp>
      <p:sp>
        <p:nvSpPr>
          <p:cNvPr id="13" name="Rectangle 12"/>
          <p:cNvSpPr/>
          <p:nvPr/>
        </p:nvSpPr>
        <p:spPr>
          <a:xfrm>
            <a:off x="2895601" y="2819400"/>
            <a:ext cx="381000"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600200" y="2058095"/>
            <a:ext cx="1872597" cy="2789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612876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stretch>
            <a:fillRect/>
          </a:stretch>
        </p:blipFill>
        <p:spPr>
          <a:xfrm>
            <a:off x="507139" y="2226469"/>
            <a:ext cx="3822641" cy="3014774"/>
          </a:xfrm>
          <a:prstGeom prst="rect">
            <a:avLst/>
          </a:prstGeom>
          <a:ln>
            <a:noFill/>
          </a:ln>
          <a:effectLst>
            <a:outerShdw blurRad="190500" algn="tl" rotWithShape="0">
              <a:srgbClr val="000000">
                <a:alpha val="70000"/>
              </a:srgbClr>
            </a:outerShdw>
          </a:effectLst>
        </p:spPr>
      </p:pic>
      <p:sp>
        <p:nvSpPr>
          <p:cNvPr id="15" name="Rectangular Callout 14"/>
          <p:cNvSpPr/>
          <p:nvPr/>
        </p:nvSpPr>
        <p:spPr>
          <a:xfrm rot="5400000">
            <a:off x="4142397" y="1932597"/>
            <a:ext cx="4038600" cy="3221406"/>
          </a:xfrm>
          <a:prstGeom prst="wedgeRectCallou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Title 4"/>
          <p:cNvSpPr>
            <a:spLocks noGrp="1"/>
          </p:cNvSpPr>
          <p:nvPr>
            <p:ph type="title"/>
          </p:nvPr>
        </p:nvSpPr>
        <p:spPr/>
        <p:txBody>
          <a:bodyPr>
            <a:noAutofit/>
          </a:bodyPr>
          <a:lstStyle/>
          <a:p>
            <a:pPr algn="ctr"/>
            <a:r>
              <a:rPr lang="en-US" sz="2800" dirty="0">
                <a:solidFill>
                  <a:schemeClr val="accent1">
                    <a:lumMod val="50000"/>
                  </a:schemeClr>
                </a:solidFill>
              </a:rPr>
              <a:t>Maintenance and Repair:</a:t>
            </a:r>
            <a:br>
              <a:rPr lang="en-US" sz="2800" dirty="0">
                <a:solidFill>
                  <a:schemeClr val="accent1">
                    <a:lumMod val="50000"/>
                  </a:schemeClr>
                </a:solidFill>
              </a:rPr>
            </a:br>
            <a:r>
              <a:rPr lang="en-US" sz="2800" dirty="0">
                <a:solidFill>
                  <a:schemeClr val="accent1">
                    <a:lumMod val="50000"/>
                  </a:schemeClr>
                </a:solidFill>
              </a:rPr>
              <a:t>Costs</a:t>
            </a:r>
          </a:p>
        </p:txBody>
      </p:sp>
      <p:sp>
        <p:nvSpPr>
          <p:cNvPr id="6" name="Content Placeholder 5"/>
          <p:cNvSpPr>
            <a:spLocks noGrp="1"/>
          </p:cNvSpPr>
          <p:nvPr>
            <p:ph sz="half" idx="2"/>
          </p:nvPr>
        </p:nvSpPr>
        <p:spPr>
          <a:xfrm>
            <a:off x="4647222" y="1618886"/>
            <a:ext cx="3028949" cy="3986955"/>
          </a:xfrm>
        </p:spPr>
        <p:txBody>
          <a:bodyPr/>
          <a:lstStyle/>
          <a:p>
            <a:r>
              <a:rPr lang="en-US" sz="1800" dirty="0"/>
              <a:t> Service Costs - </a:t>
            </a:r>
            <a:r>
              <a:rPr lang="en-US" sz="1800" b="0" dirty="0"/>
              <a:t>Should be entered for repairs done at an outside shop</a:t>
            </a:r>
          </a:p>
          <a:p>
            <a:endParaRPr lang="en-US" sz="1800" b="0" dirty="0"/>
          </a:p>
          <a:p>
            <a:r>
              <a:rPr lang="en-US" sz="1800" dirty="0"/>
              <a:t>Internal Labor Cost - </a:t>
            </a:r>
            <a:r>
              <a:rPr lang="en-US" sz="1800" b="0" dirty="0"/>
              <a:t>Employee hourly salary </a:t>
            </a:r>
            <a:br>
              <a:rPr lang="en-US" sz="1800" b="0" dirty="0"/>
            </a:br>
            <a:r>
              <a:rPr lang="en-US" sz="1800" b="0" dirty="0"/>
              <a:t>x number of hours spent on maintenance</a:t>
            </a:r>
          </a:p>
          <a:p>
            <a:endParaRPr lang="en-US" sz="1800" b="0" dirty="0"/>
          </a:p>
          <a:p>
            <a:r>
              <a:rPr lang="en-US" sz="1800" dirty="0"/>
              <a:t>Internal Material Cost - </a:t>
            </a:r>
            <a:r>
              <a:rPr lang="en-US" sz="1800" b="0" dirty="0"/>
              <a:t>Cost of parts used to perform internal labor</a:t>
            </a:r>
          </a:p>
        </p:txBody>
      </p:sp>
      <p:sp>
        <p:nvSpPr>
          <p:cNvPr id="14" name="Rectangle 13"/>
          <p:cNvSpPr/>
          <p:nvPr/>
        </p:nvSpPr>
        <p:spPr>
          <a:xfrm>
            <a:off x="989976" y="3504310"/>
            <a:ext cx="285484" cy="2161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189384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57200" y="1143000"/>
            <a:ext cx="8153400" cy="1066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Exercise 6</a:t>
            </a:r>
            <a:endParaRPr lang="en-US" sz="3200" dirty="0">
              <a:solidFill>
                <a:schemeClr val="tx2">
                  <a:lumMod val="60000"/>
                  <a:lumOff val="40000"/>
                </a:schemeClr>
              </a:solidFill>
            </a:endParaRPr>
          </a:p>
        </p:txBody>
      </p:sp>
      <p:sp>
        <p:nvSpPr>
          <p:cNvPr id="4" name="TextBox 3"/>
          <p:cNvSpPr txBox="1"/>
          <p:nvPr/>
        </p:nvSpPr>
        <p:spPr>
          <a:xfrm>
            <a:off x="457200" y="1143000"/>
            <a:ext cx="8153400" cy="2677656"/>
          </a:xfrm>
          <a:prstGeom prst="rect">
            <a:avLst/>
          </a:prstGeom>
          <a:noFill/>
        </p:spPr>
        <p:txBody>
          <a:bodyPr wrap="square" rtlCol="0">
            <a:spAutoFit/>
          </a:bodyPr>
          <a:lstStyle/>
          <a:p>
            <a:r>
              <a:rPr lang="en-US" sz="3200" b="1" dirty="0">
                <a:solidFill>
                  <a:schemeClr val="accent1">
                    <a:lumMod val="50000"/>
                  </a:schemeClr>
                </a:solidFill>
              </a:rPr>
              <a:t>Create Historical (Statistical) Order and Post Statistical Costs – IW61 </a:t>
            </a:r>
          </a:p>
          <a:p>
            <a:endParaRPr lang="en-US" sz="3200" b="1" dirty="0">
              <a:solidFill>
                <a:schemeClr val="accent1">
                  <a:lumMod val="50000"/>
                </a:schemeClr>
              </a:solidFill>
            </a:endParaRPr>
          </a:p>
          <a:p>
            <a:r>
              <a:rPr lang="en-US" sz="2400" b="1" dirty="0">
                <a:solidFill>
                  <a:schemeClr val="accent1">
                    <a:lumMod val="50000"/>
                  </a:schemeClr>
                </a:solidFill>
              </a:rPr>
              <a:t>Scenario Objective: </a:t>
            </a:r>
            <a:r>
              <a:rPr lang="en-US" sz="2400" dirty="0">
                <a:solidFill>
                  <a:schemeClr val="accent1">
                    <a:lumMod val="50000"/>
                  </a:schemeClr>
                </a:solidFill>
              </a:rPr>
              <a:t>After an oil change by a contract vendor, an historical (statistical) order is generated to statistically capture the maintenance costs on the vehicle. </a:t>
            </a:r>
          </a:p>
        </p:txBody>
      </p:sp>
      <p:pic>
        <p:nvPicPr>
          <p:cNvPr id="6" name="Picture 5" descr="Developing a Research Agenda for Educational Games an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4038600"/>
            <a:ext cx="1657350" cy="2209800"/>
          </a:xfrm>
          <a:prstGeom prst="rect">
            <a:avLst/>
          </a:prstGeom>
        </p:spPr>
      </p:pic>
    </p:spTree>
    <p:extLst>
      <p:ext uri="{BB962C8B-B14F-4D97-AF65-F5344CB8AC3E}">
        <p14:creationId xmlns:p14="http://schemas.microsoft.com/office/powerpoint/2010/main" val="2331423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2800" dirty="0"/>
              <a:t>Purchasing State-Owned Vehicles:</a:t>
            </a:r>
            <a:br>
              <a:rPr lang="en-US" sz="2800" dirty="0"/>
            </a:br>
            <a:r>
              <a:rPr lang="en-US" sz="2800" dirty="0"/>
              <a:t>Justification </a:t>
            </a:r>
          </a:p>
        </p:txBody>
      </p:sp>
      <p:graphicFrame>
        <p:nvGraphicFramePr>
          <p:cNvPr id="4" name="Diagram 3"/>
          <p:cNvGraphicFramePr/>
          <p:nvPr>
            <p:extLst>
              <p:ext uri="{D42A27DB-BD31-4B8C-83A1-F6EECF244321}">
                <p14:modId xmlns:p14="http://schemas.microsoft.com/office/powerpoint/2010/main" val="3653229506"/>
              </p:ext>
            </p:extLst>
          </p:nvPr>
        </p:nvGraphicFramePr>
        <p:xfrm>
          <a:off x="457200" y="1143000"/>
          <a:ext cx="8343900" cy="5066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3044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203947"/>
            <a:ext cx="1752600" cy="4167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3" name="Content Placeholder 2"/>
          <p:cNvPicPr>
            <a:picLocks noGrp="1" noChangeAspect="1"/>
          </p:cNvPicPr>
          <p:nvPr>
            <p:ph sz="half" idx="1"/>
          </p:nvPr>
        </p:nvPicPr>
        <p:blipFill>
          <a:blip r:embed="rId3"/>
          <a:stretch>
            <a:fillRect/>
          </a:stretch>
        </p:blipFill>
        <p:spPr>
          <a:xfrm>
            <a:off x="628650" y="2388032"/>
            <a:ext cx="3886200" cy="2940378"/>
          </a:xfrm>
          <a:prstGeom prst="rect">
            <a:avLst/>
          </a:prstGeom>
          <a:ln>
            <a:noFill/>
          </a:ln>
          <a:effectLst>
            <a:outerShdw blurRad="190500" algn="tl" rotWithShape="0">
              <a:srgbClr val="000000">
                <a:alpha val="70000"/>
              </a:srgbClr>
            </a:outerShdw>
          </a:effectLst>
        </p:spPr>
      </p:pic>
      <p:sp>
        <p:nvSpPr>
          <p:cNvPr id="20" name="Rectangular Callout 19"/>
          <p:cNvSpPr/>
          <p:nvPr/>
        </p:nvSpPr>
        <p:spPr>
          <a:xfrm rot="5400000">
            <a:off x="4343399" y="2133600"/>
            <a:ext cx="3886200" cy="3124200"/>
          </a:xfrm>
          <a:prstGeom prst="wedgeRectCallou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Title 4"/>
          <p:cNvSpPr>
            <a:spLocks noGrp="1"/>
          </p:cNvSpPr>
          <p:nvPr>
            <p:ph type="title"/>
          </p:nvPr>
        </p:nvSpPr>
        <p:spPr/>
        <p:txBody>
          <a:bodyPr>
            <a:normAutofit/>
          </a:bodyPr>
          <a:lstStyle/>
          <a:p>
            <a:r>
              <a:rPr lang="en-US" dirty="0">
                <a:solidFill>
                  <a:schemeClr val="accent1">
                    <a:lumMod val="50000"/>
                  </a:schemeClr>
                </a:solidFill>
              </a:rPr>
              <a:t>Historical Order Report</a:t>
            </a:r>
          </a:p>
        </p:txBody>
      </p:sp>
      <p:sp>
        <p:nvSpPr>
          <p:cNvPr id="6" name="Content Placeholder 5"/>
          <p:cNvSpPr>
            <a:spLocks noGrp="1"/>
          </p:cNvSpPr>
          <p:nvPr>
            <p:ph sz="half" idx="2"/>
          </p:nvPr>
        </p:nvSpPr>
        <p:spPr>
          <a:xfrm>
            <a:off x="4808211" y="1838921"/>
            <a:ext cx="2743200" cy="4038600"/>
          </a:xfrm>
        </p:spPr>
        <p:txBody>
          <a:bodyPr/>
          <a:lstStyle/>
          <a:p>
            <a:r>
              <a:rPr lang="en-US" sz="2000" b="0" dirty="0"/>
              <a:t>	Historical PM Orders entered via </a:t>
            </a:r>
            <a:r>
              <a:rPr lang="en-US" sz="2000" dirty="0"/>
              <a:t>IW61</a:t>
            </a:r>
            <a:r>
              <a:rPr lang="en-US" sz="2000" b="0" dirty="0"/>
              <a:t> can be queried using this report.</a:t>
            </a:r>
          </a:p>
          <a:p>
            <a:endParaRPr lang="en-US" sz="2000" b="0" dirty="0"/>
          </a:p>
          <a:p>
            <a:r>
              <a:rPr lang="en-US" sz="2000" dirty="0"/>
              <a:t>The most common data elements used for reporting are:</a:t>
            </a:r>
          </a:p>
          <a:p>
            <a:pPr lvl="1"/>
            <a:r>
              <a:rPr lang="en-US" sz="1800" dirty="0"/>
              <a:t>Order Type</a:t>
            </a:r>
          </a:p>
          <a:p>
            <a:pPr lvl="1"/>
            <a:r>
              <a:rPr lang="en-US" sz="1800" dirty="0"/>
              <a:t>Equipment number</a:t>
            </a:r>
          </a:p>
          <a:p>
            <a:pPr lvl="1"/>
            <a:r>
              <a:rPr lang="en-US" sz="1800" dirty="0"/>
              <a:t>Period (Date range)</a:t>
            </a:r>
          </a:p>
        </p:txBody>
      </p:sp>
      <p:sp>
        <p:nvSpPr>
          <p:cNvPr id="16" name="Rectangle 15"/>
          <p:cNvSpPr/>
          <p:nvPr/>
        </p:nvSpPr>
        <p:spPr>
          <a:xfrm>
            <a:off x="766184" y="4822826"/>
            <a:ext cx="2996103" cy="18020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66183" y="3830432"/>
            <a:ext cx="2343419" cy="1655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2443696" y="2920804"/>
            <a:ext cx="549469" cy="21331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766183" y="3522634"/>
            <a:ext cx="1677513" cy="2111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433594" y="1203947"/>
            <a:ext cx="1799811" cy="400110"/>
          </a:xfrm>
          <a:prstGeom prst="rect">
            <a:avLst/>
          </a:prstGeom>
          <a:noFill/>
        </p:spPr>
        <p:txBody>
          <a:bodyPr wrap="square" rtlCol="0">
            <a:spAutoFit/>
          </a:bodyPr>
          <a:lstStyle/>
          <a:p>
            <a:r>
              <a:rPr lang="en-US" sz="2000" dirty="0">
                <a:solidFill>
                  <a:schemeClr val="accent1">
                    <a:lumMod val="50000"/>
                  </a:schemeClr>
                </a:solidFill>
                <a:ea typeface="+mj-ea"/>
                <a:cs typeface="Arial" pitchFamily="34" charset="0"/>
              </a:rPr>
              <a:t>T-Code: </a:t>
            </a:r>
            <a:r>
              <a:rPr lang="en-US" sz="2000" b="1" dirty="0">
                <a:solidFill>
                  <a:schemeClr val="accent1">
                    <a:lumMod val="50000"/>
                  </a:schemeClr>
                </a:solidFill>
                <a:ea typeface="+mj-ea"/>
                <a:cs typeface="Arial" pitchFamily="34" charset="0"/>
              </a:rPr>
              <a:t>(IW38)</a:t>
            </a:r>
          </a:p>
        </p:txBody>
      </p:sp>
    </p:spTree>
    <p:extLst>
      <p:ext uri="{BB962C8B-B14F-4D97-AF65-F5344CB8AC3E}">
        <p14:creationId xmlns:p14="http://schemas.microsoft.com/office/powerpoint/2010/main" val="19774442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9100" y="1143000"/>
            <a:ext cx="1548848" cy="45388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419100" y="1143000"/>
            <a:ext cx="8229600" cy="4953000"/>
          </a:xfrm>
        </p:spPr>
        <p:txBody>
          <a:bodyPr>
            <a:normAutofit/>
          </a:bodyPr>
          <a:lstStyle/>
          <a:p>
            <a:r>
              <a:rPr lang="en-US" sz="2000" b="0" dirty="0"/>
              <a:t>T-Code: </a:t>
            </a:r>
            <a:r>
              <a:rPr lang="en-US" sz="2000" dirty="0"/>
              <a:t>IK22</a:t>
            </a:r>
          </a:p>
          <a:p>
            <a:endParaRPr lang="en-US" sz="2000" b="0" dirty="0"/>
          </a:p>
          <a:p>
            <a:endParaRPr lang="en-US" sz="2000" b="0" dirty="0"/>
          </a:p>
          <a:p>
            <a:r>
              <a:rPr lang="en-US" sz="2000" dirty="0"/>
              <a:t>This transaction allows manual entries of:</a:t>
            </a:r>
          </a:p>
          <a:p>
            <a:pPr lvl="1"/>
            <a:r>
              <a:rPr lang="en-US" sz="1800" dirty="0"/>
              <a:t>Odometer Readings</a:t>
            </a:r>
          </a:p>
          <a:p>
            <a:pPr lvl="1"/>
            <a:r>
              <a:rPr lang="en-US" sz="1800" dirty="0"/>
              <a:t>Fuel Quantity</a:t>
            </a:r>
          </a:p>
          <a:p>
            <a:pPr lvl="1"/>
            <a:r>
              <a:rPr lang="en-US" sz="1800" dirty="0"/>
              <a:t>Fuel Cost</a:t>
            </a:r>
            <a:br>
              <a:rPr lang="en-US" sz="1800" dirty="0"/>
            </a:br>
            <a:endParaRPr lang="en-US" sz="1800" dirty="0"/>
          </a:p>
          <a:p>
            <a:pPr>
              <a:spcBef>
                <a:spcPts val="0"/>
              </a:spcBef>
            </a:pPr>
            <a:r>
              <a:rPr lang="en-US" sz="2000" dirty="0"/>
              <a:t>Historical (statistical) Measurement documents for these postings may only</a:t>
            </a:r>
          </a:p>
          <a:p>
            <a:pPr>
              <a:spcBef>
                <a:spcPts val="0"/>
              </a:spcBef>
            </a:pPr>
            <a:r>
              <a:rPr lang="en-US" sz="2000" dirty="0"/>
              <a:t>be entered after Measuring Points have been created.</a:t>
            </a:r>
          </a:p>
          <a:p>
            <a:pPr>
              <a:spcBef>
                <a:spcPts val="0"/>
              </a:spcBef>
            </a:pPr>
            <a:endParaRPr lang="en-US" sz="2000" dirty="0"/>
          </a:p>
          <a:p>
            <a:pPr marL="0">
              <a:spcBef>
                <a:spcPts val="0"/>
              </a:spcBef>
            </a:pPr>
            <a:r>
              <a:rPr lang="en-US" sz="2000" dirty="0"/>
              <a:t>These entries are required for non-</a:t>
            </a:r>
            <a:r>
              <a:rPr lang="en-US" sz="2000" dirty="0" err="1"/>
              <a:t>FuelMan</a:t>
            </a:r>
            <a:r>
              <a:rPr lang="en-US" sz="2000" dirty="0"/>
              <a:t> purchases and agencies that use on-site fueling stations.</a:t>
            </a:r>
          </a:p>
          <a:p>
            <a:pPr>
              <a:spcBef>
                <a:spcPts val="0"/>
              </a:spcBef>
            </a:pPr>
            <a:endParaRPr lang="en-US" sz="2000" dirty="0"/>
          </a:p>
        </p:txBody>
      </p:sp>
      <p:sp>
        <p:nvSpPr>
          <p:cNvPr id="2" name="Title 1"/>
          <p:cNvSpPr>
            <a:spLocks noGrp="1"/>
          </p:cNvSpPr>
          <p:nvPr>
            <p:ph type="title"/>
          </p:nvPr>
        </p:nvSpPr>
        <p:spPr/>
        <p:txBody>
          <a:bodyPr>
            <a:noAutofit/>
          </a:bodyPr>
          <a:lstStyle/>
          <a:p>
            <a:pPr algn="ctr"/>
            <a:r>
              <a:rPr lang="en-US" sz="2800" dirty="0"/>
              <a:t>Collective Entry Posting</a:t>
            </a:r>
          </a:p>
        </p:txBody>
      </p:sp>
      <p:pic>
        <p:nvPicPr>
          <p:cNvPr id="6" name="Picture 5" descr="JÁ FEZ SEU &lt;strong&gt;UPDATE&lt;/strong&gt;? | Deus ainda fal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371600"/>
            <a:ext cx="2743200" cy="2057400"/>
          </a:xfrm>
          <a:prstGeom prst="rect">
            <a:avLst/>
          </a:prstGeom>
        </p:spPr>
      </p:pic>
    </p:spTree>
    <p:extLst>
      <p:ext uri="{BB962C8B-B14F-4D97-AF65-F5344CB8AC3E}">
        <p14:creationId xmlns:p14="http://schemas.microsoft.com/office/powerpoint/2010/main" val="23365328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accent1">
                    <a:lumMod val="50000"/>
                  </a:schemeClr>
                </a:solidFill>
              </a:rPr>
              <a:t>Collective Entry Posting </a:t>
            </a:r>
          </a:p>
        </p:txBody>
      </p:sp>
      <p:sp>
        <p:nvSpPr>
          <p:cNvPr id="7" name="Rectangle 6"/>
          <p:cNvSpPr/>
          <p:nvPr/>
        </p:nvSpPr>
        <p:spPr>
          <a:xfrm>
            <a:off x="692210" y="3106931"/>
            <a:ext cx="775531" cy="217918"/>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2710086" y="3106931"/>
            <a:ext cx="1161160" cy="275602"/>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628650" y="3720420"/>
            <a:ext cx="1332610" cy="275602"/>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1889690" y="2430523"/>
            <a:ext cx="1872597" cy="27893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2710085" y="3275653"/>
            <a:ext cx="616365" cy="164564"/>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1811174" y="2845712"/>
            <a:ext cx="348776" cy="259319"/>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989976" y="3504310"/>
            <a:ext cx="285484" cy="216109"/>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3223901" y="3996021"/>
            <a:ext cx="733068" cy="21331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766184" y="4822826"/>
            <a:ext cx="2996103" cy="180202"/>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66183" y="3830431"/>
            <a:ext cx="2343419" cy="21331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766183" y="3507102"/>
            <a:ext cx="1765508" cy="21331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2443696" y="2920804"/>
            <a:ext cx="549469" cy="21331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a:blip r:embed="rId3"/>
          <a:stretch>
            <a:fillRect/>
          </a:stretch>
        </p:blipFill>
        <p:spPr>
          <a:xfrm>
            <a:off x="540254" y="1744902"/>
            <a:ext cx="4336546" cy="3642660"/>
          </a:xfrm>
          <a:prstGeom prst="rect">
            <a:avLst/>
          </a:prstGeom>
          <a:ln>
            <a:noFill/>
          </a:ln>
          <a:effectLst>
            <a:outerShdw blurRad="190500" algn="tl" rotWithShape="0">
              <a:srgbClr val="000000">
                <a:alpha val="70000"/>
              </a:srgbClr>
            </a:outerShdw>
          </a:effectLst>
        </p:spPr>
      </p:pic>
      <p:sp>
        <p:nvSpPr>
          <p:cNvPr id="4" name="Content Placeholder 3"/>
          <p:cNvSpPr>
            <a:spLocks noGrp="1"/>
          </p:cNvSpPr>
          <p:nvPr>
            <p:ph sz="half" idx="1"/>
          </p:nvPr>
        </p:nvSpPr>
        <p:spPr>
          <a:xfrm>
            <a:off x="628649" y="2198679"/>
            <a:ext cx="3886200" cy="1797342"/>
          </a:xfrm>
        </p:spPr>
        <p:txBody>
          <a:bodyPr/>
          <a:lstStyle/>
          <a:p>
            <a:pPr marL="0" indent="0"/>
            <a:r>
              <a:rPr lang="en-US" dirty="0"/>
              <a:t> </a:t>
            </a:r>
          </a:p>
        </p:txBody>
      </p:sp>
      <p:sp>
        <p:nvSpPr>
          <p:cNvPr id="20" name="Rectangle 19"/>
          <p:cNvSpPr/>
          <p:nvPr/>
        </p:nvSpPr>
        <p:spPr>
          <a:xfrm>
            <a:off x="639041" y="4557287"/>
            <a:ext cx="1946512" cy="3132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639041" y="3166726"/>
            <a:ext cx="1946512" cy="41529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196235" y="2150952"/>
            <a:ext cx="637227" cy="2861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ular Callout 22"/>
          <p:cNvSpPr/>
          <p:nvPr/>
        </p:nvSpPr>
        <p:spPr>
          <a:xfrm rot="5400000">
            <a:off x="5204187" y="2158319"/>
            <a:ext cx="2667000" cy="3124200"/>
          </a:xfrm>
          <a:prstGeom prst="wedgeRectCallou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Content Placeholder 5"/>
          <p:cNvSpPr>
            <a:spLocks noGrp="1"/>
          </p:cNvSpPr>
          <p:nvPr>
            <p:ph sz="half" idx="2"/>
          </p:nvPr>
        </p:nvSpPr>
        <p:spPr>
          <a:xfrm>
            <a:off x="5143190" y="2623707"/>
            <a:ext cx="2854473" cy="2379321"/>
          </a:xfrm>
        </p:spPr>
        <p:txBody>
          <a:bodyPr/>
          <a:lstStyle/>
          <a:p>
            <a:r>
              <a:rPr lang="en-US" sz="2400" dirty="0"/>
              <a:t>Equipment Number</a:t>
            </a:r>
          </a:p>
          <a:p>
            <a:endParaRPr lang="en-US" sz="2400" dirty="0"/>
          </a:p>
          <a:p>
            <a:r>
              <a:rPr lang="en-US" sz="2400" dirty="0"/>
              <a:t> </a:t>
            </a:r>
            <a:r>
              <a:rPr lang="en-US" sz="2400" dirty="0" err="1"/>
              <a:t>MeasTime</a:t>
            </a:r>
            <a:r>
              <a:rPr lang="en-US" sz="2400" dirty="0"/>
              <a:t> – </a:t>
            </a:r>
            <a:r>
              <a:rPr lang="en-US" sz="2400" b="0" dirty="0"/>
              <a:t>Date and time of fuel purchase</a:t>
            </a:r>
          </a:p>
        </p:txBody>
      </p:sp>
    </p:spTree>
    <p:extLst>
      <p:ext uri="{BB962C8B-B14F-4D97-AF65-F5344CB8AC3E}">
        <p14:creationId xmlns:p14="http://schemas.microsoft.com/office/powerpoint/2010/main" val="3030940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accent1">
                    <a:lumMod val="50000"/>
                  </a:schemeClr>
                </a:solidFill>
              </a:rPr>
              <a:t>Collective Entry Posting </a:t>
            </a:r>
          </a:p>
        </p:txBody>
      </p:sp>
      <p:sp>
        <p:nvSpPr>
          <p:cNvPr id="7" name="Rectangle 6"/>
          <p:cNvSpPr/>
          <p:nvPr/>
        </p:nvSpPr>
        <p:spPr>
          <a:xfrm>
            <a:off x="692210" y="3106931"/>
            <a:ext cx="775531" cy="217918"/>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2710086" y="3106931"/>
            <a:ext cx="1161160" cy="275602"/>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628650" y="3720420"/>
            <a:ext cx="1332610" cy="275602"/>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1889690" y="2430523"/>
            <a:ext cx="1872597" cy="27893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2710085" y="3275653"/>
            <a:ext cx="616365" cy="164564"/>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1811174" y="2845712"/>
            <a:ext cx="348776" cy="259319"/>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989976" y="3504310"/>
            <a:ext cx="285484" cy="216109"/>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3223901" y="3996021"/>
            <a:ext cx="733068" cy="21331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Content Placeholder 2"/>
          <p:cNvPicPr>
            <a:picLocks noGrp="1" noChangeAspect="1"/>
          </p:cNvPicPr>
          <p:nvPr>
            <p:ph sz="half" idx="1"/>
          </p:nvPr>
        </p:nvPicPr>
        <p:blipFill>
          <a:blip r:embed="rId3"/>
          <a:stretch>
            <a:fillRect/>
          </a:stretch>
        </p:blipFill>
        <p:spPr>
          <a:xfrm>
            <a:off x="628650" y="2388032"/>
            <a:ext cx="3886200" cy="2940378"/>
          </a:xfrm>
          <a:prstGeom prst="rect">
            <a:avLst/>
          </a:prstGeom>
        </p:spPr>
      </p:pic>
      <p:sp>
        <p:nvSpPr>
          <p:cNvPr id="16" name="Rectangle 15"/>
          <p:cNvSpPr/>
          <p:nvPr/>
        </p:nvSpPr>
        <p:spPr>
          <a:xfrm>
            <a:off x="766184" y="4822826"/>
            <a:ext cx="2996103" cy="180202"/>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66183" y="3830431"/>
            <a:ext cx="2343419" cy="21331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766183" y="3507102"/>
            <a:ext cx="1765508" cy="21331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2443696" y="2920804"/>
            <a:ext cx="549469" cy="21331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p:nvPicPr>
        <p:blipFill>
          <a:blip r:embed="rId4"/>
          <a:stretch>
            <a:fillRect/>
          </a:stretch>
        </p:blipFill>
        <p:spPr>
          <a:xfrm>
            <a:off x="628650" y="1927932"/>
            <a:ext cx="4491356" cy="3584973"/>
          </a:xfrm>
          <a:prstGeom prst="rect">
            <a:avLst/>
          </a:prstGeom>
          <a:ln>
            <a:noFill/>
          </a:ln>
          <a:effectLst>
            <a:outerShdw blurRad="190500" algn="tl" rotWithShape="0">
              <a:srgbClr val="000000">
                <a:alpha val="70000"/>
              </a:srgbClr>
            </a:outerShdw>
          </a:effectLst>
        </p:spPr>
      </p:pic>
      <p:sp>
        <p:nvSpPr>
          <p:cNvPr id="20" name="Rectangle 19"/>
          <p:cNvSpPr/>
          <p:nvPr/>
        </p:nvSpPr>
        <p:spPr>
          <a:xfrm>
            <a:off x="4424592" y="2030964"/>
            <a:ext cx="695414" cy="2861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ular Callout 20"/>
          <p:cNvSpPr/>
          <p:nvPr/>
        </p:nvSpPr>
        <p:spPr>
          <a:xfrm rot="5400000">
            <a:off x="5989507" y="1474134"/>
            <a:ext cx="1588395" cy="3124200"/>
          </a:xfrm>
          <a:prstGeom prst="wedgeRectCallou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Content Placeholder 5"/>
          <p:cNvSpPr>
            <a:spLocks noGrp="1"/>
          </p:cNvSpPr>
          <p:nvPr>
            <p:ph sz="half" idx="2"/>
          </p:nvPr>
        </p:nvSpPr>
        <p:spPr>
          <a:xfrm>
            <a:off x="5231348" y="2317083"/>
            <a:ext cx="3104711" cy="1615723"/>
          </a:xfrm>
        </p:spPr>
        <p:txBody>
          <a:bodyPr/>
          <a:lstStyle/>
          <a:p>
            <a:r>
              <a:rPr lang="en-US" dirty="0"/>
              <a:t>    </a:t>
            </a:r>
            <a:r>
              <a:rPr lang="en-US" sz="2400" dirty="0"/>
              <a:t>All Measuring Points on Object must be selected.</a:t>
            </a:r>
          </a:p>
        </p:txBody>
      </p:sp>
    </p:spTree>
    <p:extLst>
      <p:ext uri="{BB962C8B-B14F-4D97-AF65-F5344CB8AC3E}">
        <p14:creationId xmlns:p14="http://schemas.microsoft.com/office/powerpoint/2010/main" val="31948222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accent1">
                    <a:lumMod val="50000"/>
                  </a:schemeClr>
                </a:solidFill>
              </a:rPr>
              <a:t>Collective Entry Posting </a:t>
            </a:r>
          </a:p>
        </p:txBody>
      </p:sp>
      <p:sp>
        <p:nvSpPr>
          <p:cNvPr id="7" name="Rectangle 6"/>
          <p:cNvSpPr/>
          <p:nvPr/>
        </p:nvSpPr>
        <p:spPr>
          <a:xfrm>
            <a:off x="692210" y="3106931"/>
            <a:ext cx="775531" cy="217918"/>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2710086" y="3106931"/>
            <a:ext cx="1161160" cy="275602"/>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628650" y="3720420"/>
            <a:ext cx="1332610" cy="275602"/>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1889690" y="2430523"/>
            <a:ext cx="1872597" cy="27893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2710085" y="3275653"/>
            <a:ext cx="616365" cy="164564"/>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1811174" y="2845712"/>
            <a:ext cx="348776" cy="259319"/>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989976" y="3504310"/>
            <a:ext cx="285484" cy="216109"/>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3223901" y="3996021"/>
            <a:ext cx="733068" cy="21331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766184" y="4822826"/>
            <a:ext cx="2996103" cy="180202"/>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66183" y="3830431"/>
            <a:ext cx="2343419" cy="21331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766183" y="3507102"/>
            <a:ext cx="1765508" cy="21331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2443696" y="2920804"/>
            <a:ext cx="549469" cy="21331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3876586" y="2473122"/>
            <a:ext cx="695414" cy="286119"/>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p:cNvPicPr>
            <a:picLocks noChangeAspect="1"/>
          </p:cNvPicPr>
          <p:nvPr/>
        </p:nvPicPr>
        <p:blipFill>
          <a:blip r:embed="rId3"/>
          <a:stretch>
            <a:fillRect/>
          </a:stretch>
        </p:blipFill>
        <p:spPr>
          <a:xfrm>
            <a:off x="615397" y="1600200"/>
            <a:ext cx="4634118" cy="4018462"/>
          </a:xfrm>
          <a:prstGeom prst="rect">
            <a:avLst/>
          </a:prstGeom>
          <a:ln>
            <a:noFill/>
          </a:ln>
          <a:effectLst>
            <a:outerShdw blurRad="190500" algn="tl" rotWithShape="0">
              <a:srgbClr val="000000">
                <a:alpha val="70000"/>
              </a:srgbClr>
            </a:outerShdw>
          </a:effectLst>
        </p:spPr>
      </p:pic>
      <p:sp>
        <p:nvSpPr>
          <p:cNvPr id="10" name="Content Placeholder 9"/>
          <p:cNvSpPr>
            <a:spLocks noGrp="1"/>
          </p:cNvSpPr>
          <p:nvPr>
            <p:ph sz="half" idx="1"/>
          </p:nvPr>
        </p:nvSpPr>
        <p:spPr/>
        <p:txBody>
          <a:bodyPr>
            <a:normAutofit/>
          </a:bodyPr>
          <a:lstStyle/>
          <a:p>
            <a:pPr marL="0" indent="0"/>
            <a:r>
              <a:rPr lang="en-US" dirty="0"/>
              <a:t> </a:t>
            </a:r>
          </a:p>
        </p:txBody>
      </p:sp>
      <p:sp>
        <p:nvSpPr>
          <p:cNvPr id="21" name="Rectangle 20"/>
          <p:cNvSpPr/>
          <p:nvPr/>
        </p:nvSpPr>
        <p:spPr>
          <a:xfrm>
            <a:off x="2476499" y="4330019"/>
            <a:ext cx="1285787" cy="2165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2500728" y="4755117"/>
            <a:ext cx="1261558" cy="20208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883155" y="5155427"/>
            <a:ext cx="1276795" cy="28059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ular Callout 23"/>
          <p:cNvSpPr/>
          <p:nvPr/>
        </p:nvSpPr>
        <p:spPr>
          <a:xfrm rot="5400000">
            <a:off x="5437276" y="1681690"/>
            <a:ext cx="3022655" cy="3124200"/>
          </a:xfrm>
          <a:prstGeom prst="wedgeRectCallou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Content Placeholder 5"/>
          <p:cNvSpPr>
            <a:spLocks noGrp="1"/>
          </p:cNvSpPr>
          <p:nvPr>
            <p:ph sz="half" idx="2"/>
          </p:nvPr>
        </p:nvSpPr>
        <p:spPr>
          <a:xfrm>
            <a:off x="5515905" y="1971141"/>
            <a:ext cx="2795451" cy="2575458"/>
          </a:xfrm>
        </p:spPr>
        <p:txBody>
          <a:bodyPr>
            <a:normAutofit/>
          </a:bodyPr>
          <a:lstStyle/>
          <a:p>
            <a:pPr marL="0" indent="0"/>
            <a:r>
              <a:rPr lang="en-US" sz="1800" dirty="0"/>
              <a:t>Three Measurement Documents are created for:</a:t>
            </a:r>
          </a:p>
          <a:p>
            <a:pPr>
              <a:buFont typeface="Arial" panose="020B0604020202020204" pitchFamily="34" charset="0"/>
              <a:buChar char="•"/>
            </a:pPr>
            <a:r>
              <a:rPr lang="en-US" sz="1800" b="0" dirty="0"/>
              <a:t>Fuel quantity purchased (in gallons)</a:t>
            </a:r>
          </a:p>
          <a:p>
            <a:pPr>
              <a:buFont typeface="Arial" panose="020B0604020202020204" pitchFamily="34" charset="0"/>
              <a:buChar char="•"/>
            </a:pPr>
            <a:r>
              <a:rPr lang="en-US" sz="1800" b="0" dirty="0"/>
              <a:t>Cost of fuel purchased</a:t>
            </a:r>
          </a:p>
          <a:p>
            <a:pPr>
              <a:buFont typeface="Arial" panose="020B0604020202020204" pitchFamily="34" charset="0"/>
              <a:buChar char="•"/>
            </a:pPr>
            <a:r>
              <a:rPr lang="en-US" sz="1800" b="0" dirty="0"/>
              <a:t>Odometer reading at the time of fueling</a:t>
            </a:r>
          </a:p>
          <a:p>
            <a:pPr marL="0" indent="0"/>
            <a:endParaRPr lang="en-US" sz="1800" dirty="0"/>
          </a:p>
        </p:txBody>
      </p:sp>
    </p:spTree>
    <p:extLst>
      <p:ext uri="{BB962C8B-B14F-4D97-AF65-F5344CB8AC3E}">
        <p14:creationId xmlns:p14="http://schemas.microsoft.com/office/powerpoint/2010/main" val="24508648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Measurement Document Tolerances</a:t>
            </a:r>
          </a:p>
        </p:txBody>
      </p:sp>
      <p:sp>
        <p:nvSpPr>
          <p:cNvPr id="3" name="Content Placeholder 2"/>
          <p:cNvSpPr>
            <a:spLocks noGrp="1"/>
          </p:cNvSpPr>
          <p:nvPr>
            <p:ph idx="1"/>
          </p:nvPr>
        </p:nvSpPr>
        <p:spPr>
          <a:xfrm>
            <a:off x="457200" y="1143000"/>
            <a:ext cx="8686800" cy="1295400"/>
          </a:xfrm>
        </p:spPr>
        <p:txBody>
          <a:bodyPr>
            <a:normAutofit/>
          </a:bodyPr>
          <a:lstStyle/>
          <a:p>
            <a:r>
              <a:rPr lang="en-US" sz="2000" dirty="0"/>
              <a:t>MAGIC will validate to ensure entries are within daily tolerance limits.</a:t>
            </a:r>
          </a:p>
          <a:p>
            <a:pPr lvl="1"/>
            <a:endParaRPr lang="en-US" sz="1800" dirty="0"/>
          </a:p>
        </p:txBody>
      </p:sp>
      <p:graphicFrame>
        <p:nvGraphicFramePr>
          <p:cNvPr id="7" name="Diagram 6"/>
          <p:cNvGraphicFramePr/>
          <p:nvPr/>
        </p:nvGraphicFramePr>
        <p:xfrm>
          <a:off x="1752600" y="15113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844550" y="5575300"/>
            <a:ext cx="7912100" cy="400110"/>
          </a:xfrm>
          <a:prstGeom prst="rect">
            <a:avLst/>
          </a:prstGeom>
          <a:noFill/>
        </p:spPr>
        <p:txBody>
          <a:bodyPr wrap="square" rtlCol="0">
            <a:spAutoFit/>
          </a:bodyPr>
          <a:lstStyle/>
          <a:p>
            <a:pPr lvl="1"/>
            <a:r>
              <a:rPr lang="en-US" sz="2000" b="1" dirty="0">
                <a:solidFill>
                  <a:schemeClr val="accent1">
                    <a:lumMod val="50000"/>
                  </a:schemeClr>
                </a:solidFill>
              </a:rPr>
              <a:t>New odometer entries cannot be higher than a later date’s posting.</a:t>
            </a:r>
          </a:p>
        </p:txBody>
      </p:sp>
      <p:sp>
        <p:nvSpPr>
          <p:cNvPr id="9" name="TextBox 8"/>
          <p:cNvSpPr txBox="1"/>
          <p:nvPr/>
        </p:nvSpPr>
        <p:spPr>
          <a:xfrm>
            <a:off x="977900" y="5313690"/>
            <a:ext cx="381000" cy="923330"/>
          </a:xfrm>
          <a:prstGeom prst="rect">
            <a:avLst/>
          </a:prstGeom>
          <a:noFill/>
        </p:spPr>
        <p:txBody>
          <a:bodyPr wrap="square" rtlCol="0">
            <a:spAutoFit/>
          </a:bodyPr>
          <a:lstStyle/>
          <a:p>
            <a:r>
              <a:rPr lang="en-US" sz="5400" b="1" dirty="0">
                <a:ln w="6600">
                  <a:solidFill>
                    <a:schemeClr val="accent2"/>
                  </a:solidFill>
                  <a:prstDash val="solid"/>
                </a:ln>
                <a:solidFill>
                  <a:srgbClr val="FFFFFF"/>
                </a:solidFill>
                <a:effectLst>
                  <a:outerShdw dist="38100" dir="2700000" algn="tl" rotWithShape="0">
                    <a:schemeClr val="accent2"/>
                  </a:outerShdw>
                </a:effectLst>
              </a:rPr>
              <a:t>!</a:t>
            </a:r>
          </a:p>
        </p:txBody>
      </p:sp>
    </p:spTree>
    <p:extLst>
      <p:ext uri="{BB962C8B-B14F-4D97-AF65-F5344CB8AC3E}">
        <p14:creationId xmlns:p14="http://schemas.microsoft.com/office/powerpoint/2010/main" val="36289591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57200" y="1143000"/>
            <a:ext cx="8153400" cy="10668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Exercise 7</a:t>
            </a:r>
            <a:endParaRPr lang="en-US" sz="3200" dirty="0">
              <a:solidFill>
                <a:schemeClr val="tx2">
                  <a:lumMod val="60000"/>
                  <a:lumOff val="40000"/>
                </a:schemeClr>
              </a:solidFill>
            </a:endParaRPr>
          </a:p>
        </p:txBody>
      </p:sp>
      <p:sp>
        <p:nvSpPr>
          <p:cNvPr id="4" name="TextBox 3"/>
          <p:cNvSpPr txBox="1"/>
          <p:nvPr/>
        </p:nvSpPr>
        <p:spPr>
          <a:xfrm>
            <a:off x="457200" y="1143000"/>
            <a:ext cx="8153400" cy="2677656"/>
          </a:xfrm>
          <a:prstGeom prst="rect">
            <a:avLst/>
          </a:prstGeom>
          <a:noFill/>
        </p:spPr>
        <p:txBody>
          <a:bodyPr wrap="square" rtlCol="0">
            <a:spAutoFit/>
          </a:bodyPr>
          <a:lstStyle/>
          <a:p>
            <a:r>
              <a:rPr lang="en-US" sz="3200" b="1" dirty="0">
                <a:solidFill>
                  <a:schemeClr val="accent1">
                    <a:lumMod val="50000"/>
                  </a:schemeClr>
                </a:solidFill>
              </a:rPr>
              <a:t>Create Measurement Documents for Equipment – IK22 </a:t>
            </a:r>
          </a:p>
          <a:p>
            <a:endParaRPr lang="en-US" sz="3200" b="1" dirty="0">
              <a:solidFill>
                <a:schemeClr val="accent1">
                  <a:lumMod val="50000"/>
                </a:schemeClr>
              </a:solidFill>
            </a:endParaRPr>
          </a:p>
          <a:p>
            <a:r>
              <a:rPr lang="en-US" sz="2400" b="1" dirty="0">
                <a:solidFill>
                  <a:schemeClr val="accent1">
                    <a:lumMod val="50000"/>
                  </a:schemeClr>
                </a:solidFill>
              </a:rPr>
              <a:t>Scenario Objective</a:t>
            </a:r>
            <a:r>
              <a:rPr lang="en-US" sz="2400" dirty="0">
                <a:solidFill>
                  <a:schemeClr val="accent1">
                    <a:lumMod val="50000"/>
                  </a:schemeClr>
                </a:solidFill>
              </a:rPr>
              <a:t>: Manually enter the fuel posting for 2 weeks prior to the current date. The odometer value was 4000 miles, fuel cost was $40, and fuel consumption was 15 gallons.</a:t>
            </a:r>
          </a:p>
        </p:txBody>
      </p:sp>
      <p:pic>
        <p:nvPicPr>
          <p:cNvPr id="6" name="Picture 5" descr="Developing a Research Agenda for Educational Games an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4038600"/>
            <a:ext cx="1657350" cy="2209800"/>
          </a:xfrm>
          <a:prstGeom prst="rect">
            <a:avLst/>
          </a:prstGeom>
        </p:spPr>
      </p:pic>
    </p:spTree>
    <p:extLst>
      <p:ext uri="{BB962C8B-B14F-4D97-AF65-F5344CB8AC3E}">
        <p14:creationId xmlns:p14="http://schemas.microsoft.com/office/powerpoint/2010/main" val="8227765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10732" y="1189366"/>
            <a:ext cx="1570468" cy="40011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Title 4"/>
          <p:cNvSpPr>
            <a:spLocks noGrp="1"/>
          </p:cNvSpPr>
          <p:nvPr>
            <p:ph type="title"/>
          </p:nvPr>
        </p:nvSpPr>
        <p:spPr/>
        <p:txBody>
          <a:bodyPr>
            <a:normAutofit/>
          </a:bodyPr>
          <a:lstStyle/>
          <a:p>
            <a:r>
              <a:rPr lang="en-US" dirty="0">
                <a:solidFill>
                  <a:schemeClr val="accent1">
                    <a:lumMod val="50000"/>
                  </a:schemeClr>
                </a:solidFill>
              </a:rPr>
              <a:t>Measurement Document Report</a:t>
            </a:r>
          </a:p>
        </p:txBody>
      </p:sp>
      <p:sp>
        <p:nvSpPr>
          <p:cNvPr id="7" name="Rectangle 6"/>
          <p:cNvSpPr/>
          <p:nvPr/>
        </p:nvSpPr>
        <p:spPr>
          <a:xfrm>
            <a:off x="692210" y="3106931"/>
            <a:ext cx="775531" cy="217918"/>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2710086" y="3106931"/>
            <a:ext cx="1161160" cy="275602"/>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1889690" y="2430523"/>
            <a:ext cx="1872597" cy="27893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2710085" y="3275653"/>
            <a:ext cx="616365" cy="164564"/>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1811174" y="2845712"/>
            <a:ext cx="348776" cy="259319"/>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989976" y="3504310"/>
            <a:ext cx="285484" cy="216109"/>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3223901" y="3996021"/>
            <a:ext cx="733068" cy="21331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766184" y="4822826"/>
            <a:ext cx="2996103" cy="180202"/>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66183" y="3830431"/>
            <a:ext cx="2343419" cy="21331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766183" y="3507102"/>
            <a:ext cx="1765508" cy="21331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2443696" y="2920804"/>
            <a:ext cx="549469" cy="21331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p:cNvPicPr>
            <a:picLocks noChangeAspect="1"/>
          </p:cNvPicPr>
          <p:nvPr/>
        </p:nvPicPr>
        <p:blipFill>
          <a:blip r:embed="rId3"/>
          <a:stretch>
            <a:fillRect/>
          </a:stretch>
        </p:blipFill>
        <p:spPr>
          <a:xfrm>
            <a:off x="318030" y="1731791"/>
            <a:ext cx="4507440" cy="3813573"/>
          </a:xfrm>
          <a:prstGeom prst="rect">
            <a:avLst/>
          </a:prstGeom>
          <a:ln>
            <a:noFill/>
          </a:ln>
          <a:effectLst>
            <a:outerShdw blurRad="190500" algn="tl" rotWithShape="0">
              <a:srgbClr val="000000">
                <a:alpha val="70000"/>
              </a:srgbClr>
            </a:outerShdw>
          </a:effectLst>
        </p:spPr>
      </p:pic>
      <p:sp>
        <p:nvSpPr>
          <p:cNvPr id="10" name="Content Placeholder 9"/>
          <p:cNvSpPr>
            <a:spLocks noGrp="1"/>
          </p:cNvSpPr>
          <p:nvPr>
            <p:ph sz="half" idx="1"/>
          </p:nvPr>
        </p:nvSpPr>
        <p:spPr>
          <a:xfrm>
            <a:off x="628650" y="2226469"/>
            <a:ext cx="3886200" cy="3263504"/>
          </a:xfrm>
        </p:spPr>
        <p:txBody>
          <a:bodyPr/>
          <a:lstStyle/>
          <a:p>
            <a:pPr marL="0" indent="0"/>
            <a:r>
              <a:rPr lang="en-US" dirty="0"/>
              <a:t> </a:t>
            </a:r>
          </a:p>
        </p:txBody>
      </p:sp>
      <p:sp>
        <p:nvSpPr>
          <p:cNvPr id="20" name="Rectangular Callout 19"/>
          <p:cNvSpPr/>
          <p:nvPr/>
        </p:nvSpPr>
        <p:spPr>
          <a:xfrm rot="5400000">
            <a:off x="4774441" y="2154249"/>
            <a:ext cx="3658034" cy="3124200"/>
          </a:xfrm>
          <a:prstGeom prst="wedgeRectCallou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Content Placeholder 5"/>
          <p:cNvSpPr>
            <a:spLocks noGrp="1"/>
          </p:cNvSpPr>
          <p:nvPr>
            <p:ph sz="half" idx="2"/>
          </p:nvPr>
        </p:nvSpPr>
        <p:spPr>
          <a:xfrm>
            <a:off x="4977365" y="1887332"/>
            <a:ext cx="3188193" cy="3602641"/>
          </a:xfrm>
        </p:spPr>
        <p:txBody>
          <a:bodyPr/>
          <a:lstStyle/>
          <a:p>
            <a:r>
              <a:rPr lang="en-US" sz="1800" dirty="0"/>
              <a:t>      This report allows saved Measurement Documents entered via IK22 to be reviewed for accuracy:</a:t>
            </a:r>
            <a:br>
              <a:rPr lang="en-US" sz="1800" dirty="0"/>
            </a:br>
            <a:endParaRPr lang="en-US" sz="1800" dirty="0"/>
          </a:p>
          <a:p>
            <a:pPr lvl="1"/>
            <a:r>
              <a:rPr lang="en-US" sz="1600" b="1" dirty="0"/>
              <a:t>PM_Miles</a:t>
            </a:r>
            <a:r>
              <a:rPr lang="en-US" sz="1600" dirty="0"/>
              <a:t> </a:t>
            </a:r>
            <a:br>
              <a:rPr lang="en-US" sz="1600" dirty="0"/>
            </a:br>
            <a:r>
              <a:rPr lang="en-US" sz="1600" dirty="0"/>
              <a:t>(Odometer Readings)</a:t>
            </a:r>
            <a:br>
              <a:rPr lang="en-US" sz="1600" dirty="0"/>
            </a:br>
            <a:endParaRPr lang="en-US" sz="1600" dirty="0"/>
          </a:p>
          <a:p>
            <a:pPr lvl="1"/>
            <a:r>
              <a:rPr lang="en-US" sz="1600" b="1" dirty="0"/>
              <a:t>PM_Fuel </a:t>
            </a:r>
            <a:br>
              <a:rPr lang="en-US" sz="1600" dirty="0"/>
            </a:br>
            <a:r>
              <a:rPr lang="en-US" sz="1600" dirty="0"/>
              <a:t>(Fuel Quantity)</a:t>
            </a:r>
            <a:br>
              <a:rPr lang="en-US" sz="1600" dirty="0"/>
            </a:br>
            <a:endParaRPr lang="en-US" sz="1600" dirty="0"/>
          </a:p>
          <a:p>
            <a:pPr lvl="1"/>
            <a:r>
              <a:rPr lang="en-US" sz="1600" b="1" dirty="0"/>
              <a:t>PM_FuelCost</a:t>
            </a:r>
            <a:r>
              <a:rPr lang="en-US" sz="1600" dirty="0"/>
              <a:t> </a:t>
            </a:r>
            <a:br>
              <a:rPr lang="en-US" sz="1600" dirty="0"/>
            </a:br>
            <a:r>
              <a:rPr lang="en-US" sz="1600" dirty="0"/>
              <a:t>(Fuel Cost)</a:t>
            </a:r>
          </a:p>
        </p:txBody>
      </p:sp>
      <p:sp>
        <p:nvSpPr>
          <p:cNvPr id="2" name="TextBox 1"/>
          <p:cNvSpPr txBox="1"/>
          <p:nvPr/>
        </p:nvSpPr>
        <p:spPr>
          <a:xfrm>
            <a:off x="410732" y="1189366"/>
            <a:ext cx="1729455" cy="400110"/>
          </a:xfrm>
          <a:prstGeom prst="rect">
            <a:avLst/>
          </a:prstGeom>
          <a:noFill/>
        </p:spPr>
        <p:txBody>
          <a:bodyPr wrap="square" rtlCol="0">
            <a:spAutoFit/>
          </a:bodyPr>
          <a:lstStyle/>
          <a:p>
            <a:r>
              <a:rPr lang="en-US" sz="2000" dirty="0">
                <a:solidFill>
                  <a:schemeClr val="accent1">
                    <a:lumMod val="50000"/>
                  </a:schemeClr>
                </a:solidFill>
                <a:ea typeface="+mj-ea"/>
                <a:cs typeface="Arial" pitchFamily="34" charset="0"/>
              </a:rPr>
              <a:t>T-Code: </a:t>
            </a:r>
            <a:r>
              <a:rPr lang="en-US" sz="2000" b="1" dirty="0">
                <a:solidFill>
                  <a:schemeClr val="accent1">
                    <a:lumMod val="50000"/>
                  </a:schemeClr>
                </a:solidFill>
                <a:ea typeface="+mj-ea"/>
                <a:cs typeface="Arial" pitchFamily="34" charset="0"/>
              </a:rPr>
              <a:t>IK18</a:t>
            </a:r>
          </a:p>
        </p:txBody>
      </p:sp>
    </p:spTree>
    <p:extLst>
      <p:ext uri="{BB962C8B-B14F-4D97-AF65-F5344CB8AC3E}">
        <p14:creationId xmlns:p14="http://schemas.microsoft.com/office/powerpoint/2010/main" val="35356958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accent1">
                    <a:lumMod val="50000"/>
                  </a:schemeClr>
                </a:solidFill>
              </a:rPr>
              <a:t>Measurement Document Report</a:t>
            </a:r>
          </a:p>
        </p:txBody>
      </p:sp>
      <p:sp>
        <p:nvSpPr>
          <p:cNvPr id="11" name="Rectangle 10"/>
          <p:cNvSpPr/>
          <p:nvPr/>
        </p:nvSpPr>
        <p:spPr>
          <a:xfrm>
            <a:off x="1889690" y="2430523"/>
            <a:ext cx="1872597" cy="27893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Content Placeholder 9"/>
          <p:cNvSpPr>
            <a:spLocks noGrp="1"/>
          </p:cNvSpPr>
          <p:nvPr>
            <p:ph sz="half" idx="1"/>
          </p:nvPr>
        </p:nvSpPr>
        <p:spPr>
          <a:xfrm>
            <a:off x="628650" y="2226469"/>
            <a:ext cx="3886200" cy="3263504"/>
          </a:xfrm>
        </p:spPr>
        <p:txBody>
          <a:bodyPr/>
          <a:lstStyle/>
          <a:p>
            <a:pPr marL="0" indent="0"/>
            <a:r>
              <a:rPr lang="en-US" dirty="0"/>
              <a:t> </a:t>
            </a:r>
          </a:p>
        </p:txBody>
      </p:sp>
      <p:pic>
        <p:nvPicPr>
          <p:cNvPr id="2" name="Picture 1"/>
          <p:cNvPicPr>
            <a:picLocks noChangeAspect="1"/>
          </p:cNvPicPr>
          <p:nvPr/>
        </p:nvPicPr>
        <p:blipFill>
          <a:blip r:embed="rId3"/>
          <a:stretch>
            <a:fillRect/>
          </a:stretch>
        </p:blipFill>
        <p:spPr>
          <a:xfrm>
            <a:off x="263211" y="1505247"/>
            <a:ext cx="8541377" cy="1515321"/>
          </a:xfrm>
          <a:prstGeom prst="rect">
            <a:avLst/>
          </a:prstGeom>
          <a:ln>
            <a:noFill/>
          </a:ln>
          <a:effectLst>
            <a:outerShdw blurRad="190500" algn="tl" rotWithShape="0">
              <a:srgbClr val="000000">
                <a:alpha val="70000"/>
              </a:srgbClr>
            </a:outerShdw>
          </a:effectLst>
        </p:spPr>
      </p:pic>
      <p:pic>
        <p:nvPicPr>
          <p:cNvPr id="3" name="Picture 2" descr="…Reprimand | The Two-Woman Crusad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3209496"/>
            <a:ext cx="3924300" cy="3001699"/>
          </a:xfrm>
          <a:prstGeom prst="rect">
            <a:avLst/>
          </a:prstGeom>
        </p:spPr>
      </p:pic>
    </p:spTree>
    <p:extLst>
      <p:ext uri="{BB962C8B-B14F-4D97-AF65-F5344CB8AC3E}">
        <p14:creationId xmlns:p14="http://schemas.microsoft.com/office/powerpoint/2010/main" val="27250226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Correcting FuelMan Posting Errors</a:t>
            </a:r>
          </a:p>
        </p:txBody>
      </p:sp>
      <p:sp>
        <p:nvSpPr>
          <p:cNvPr id="5" name="Content Placeholder 4"/>
          <p:cNvSpPr>
            <a:spLocks noGrp="1"/>
          </p:cNvSpPr>
          <p:nvPr>
            <p:ph idx="1"/>
          </p:nvPr>
        </p:nvSpPr>
        <p:spPr>
          <a:xfrm>
            <a:off x="2057400" y="1191259"/>
            <a:ext cx="6162261" cy="4663222"/>
          </a:xfrm>
        </p:spPr>
        <p:txBody>
          <a:bodyPr>
            <a:normAutofit fontScale="92500" lnSpcReduction="20000"/>
          </a:bodyPr>
          <a:lstStyle/>
          <a:p>
            <a:r>
              <a:rPr lang="en-US" sz="2000" dirty="0"/>
              <a:t> </a:t>
            </a:r>
            <a:r>
              <a:rPr lang="en-US" sz="2000" b="0" dirty="0"/>
              <a:t>The Fuel Access Interface runs weekly (Tuesday 6:00 PM) and posts automated fuel and maintenance data to all State vehicles linked to FuelMan</a:t>
            </a:r>
          </a:p>
          <a:p>
            <a:endParaRPr lang="en-US" sz="2000" b="0" dirty="0"/>
          </a:p>
          <a:p>
            <a:endParaRPr lang="en-US" sz="2000" b="0" dirty="0"/>
          </a:p>
          <a:p>
            <a:r>
              <a:rPr lang="en-US" sz="2000" b="0" dirty="0"/>
              <a:t>All state-owned vehicles should be assigned a Fuelman card linked to the vehicle’s Inventory Number</a:t>
            </a:r>
          </a:p>
          <a:p>
            <a:endParaRPr lang="en-US" sz="2000" b="0" dirty="0"/>
          </a:p>
          <a:p>
            <a:endParaRPr lang="en-US" sz="2000" b="0" dirty="0"/>
          </a:p>
          <a:p>
            <a:r>
              <a:rPr lang="en-US" sz="2000" b="0" dirty="0"/>
              <a:t>Fleet Coordinators should monitor errors weekly using transaction code: </a:t>
            </a:r>
            <a:r>
              <a:rPr lang="en-US" sz="2000" dirty="0"/>
              <a:t>ZPMFMI_FUELMANLOGGER</a:t>
            </a:r>
          </a:p>
          <a:p>
            <a:endParaRPr lang="en-US" sz="2000" b="0" dirty="0"/>
          </a:p>
          <a:p>
            <a:endParaRPr lang="en-US" sz="2000" b="0" dirty="0"/>
          </a:p>
          <a:p>
            <a:r>
              <a:rPr lang="en-US" sz="2000" b="0" dirty="0"/>
              <a:t>The Main Work Center and Measuring Points must be entered on the Equipment Record to post costs and statistical data</a:t>
            </a:r>
          </a:p>
          <a:p>
            <a:endParaRPr lang="en-US" sz="2000" dirty="0"/>
          </a:p>
          <a:p>
            <a:endParaRPr lang="en-US" sz="2000" dirty="0"/>
          </a:p>
          <a:p>
            <a:endParaRPr lang="en-US" sz="2000" dirty="0"/>
          </a:p>
        </p:txBody>
      </p:sp>
      <p:pic>
        <p:nvPicPr>
          <p:cNvPr id="2" name="Picture 1" descr="&lt;strong&gt;Fuel&lt;/strong&gt; pump map POI by Niccolo - &lt;strong&gt;Fuel&lt;/strong&gt; pump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215" y="1187008"/>
            <a:ext cx="843915" cy="902583"/>
          </a:xfrm>
          <a:prstGeom prst="rect">
            <a:avLst/>
          </a:prstGeom>
        </p:spPr>
      </p:pic>
      <p:pic>
        <p:nvPicPr>
          <p:cNvPr id="3" name="Picture 2" descr="Sobre filtros de barro, cartões de crédito e um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049" y="2608192"/>
            <a:ext cx="1007890" cy="705523"/>
          </a:xfrm>
          <a:prstGeom prst="rect">
            <a:avLst/>
          </a:prstGeom>
        </p:spPr>
      </p:pic>
      <p:pic>
        <p:nvPicPr>
          <p:cNvPr id="6" name="Picture 5" descr="File:Feedbin-Icon-&lt;strong&gt;error&lt;/strong&gt;.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278" y="3707183"/>
            <a:ext cx="851431" cy="681145"/>
          </a:xfrm>
          <a:prstGeom prst="rect">
            <a:avLst/>
          </a:prstGeom>
        </p:spPr>
      </p:pic>
      <p:pic>
        <p:nvPicPr>
          <p:cNvPr id="7" name="Picture 6" descr="Original file ‎ (SVG file, nominally 734 × 762 pixels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248" y="4894864"/>
            <a:ext cx="841492" cy="874277"/>
          </a:xfrm>
          <a:prstGeom prst="rect">
            <a:avLst/>
          </a:prstGeom>
        </p:spPr>
      </p:pic>
    </p:spTree>
    <p:extLst>
      <p:ext uri="{BB962C8B-B14F-4D97-AF65-F5344CB8AC3E}">
        <p14:creationId xmlns:p14="http://schemas.microsoft.com/office/powerpoint/2010/main" val="944764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Vehicle Request Form </a:t>
            </a:r>
          </a:p>
        </p:txBody>
      </p:sp>
      <p:pic>
        <p:nvPicPr>
          <p:cNvPr id="2" name="Picture 1"/>
          <p:cNvPicPr>
            <a:picLocks noChangeAspect="1"/>
          </p:cNvPicPr>
          <p:nvPr/>
        </p:nvPicPr>
        <p:blipFill>
          <a:blip r:embed="rId2"/>
          <a:stretch>
            <a:fillRect/>
          </a:stretch>
        </p:blipFill>
        <p:spPr>
          <a:xfrm>
            <a:off x="685800" y="1066800"/>
            <a:ext cx="4191000" cy="5198279"/>
          </a:xfrm>
          <a:prstGeom prst="rect">
            <a:avLst/>
          </a:prstGeom>
        </p:spPr>
      </p:pic>
      <p:pic>
        <p:nvPicPr>
          <p:cNvPr id="4" name="Picture 3"/>
          <p:cNvPicPr>
            <a:picLocks noChangeAspect="1"/>
          </p:cNvPicPr>
          <p:nvPr/>
        </p:nvPicPr>
        <p:blipFill>
          <a:blip r:embed="rId3"/>
          <a:stretch>
            <a:fillRect/>
          </a:stretch>
        </p:blipFill>
        <p:spPr>
          <a:xfrm>
            <a:off x="4876800" y="1084118"/>
            <a:ext cx="4132755" cy="5094689"/>
          </a:xfrm>
          <a:prstGeom prst="rect">
            <a:avLst/>
          </a:prstGeom>
        </p:spPr>
      </p:pic>
    </p:spTree>
    <p:extLst>
      <p:ext uri="{BB962C8B-B14F-4D97-AF65-F5344CB8AC3E}">
        <p14:creationId xmlns:p14="http://schemas.microsoft.com/office/powerpoint/2010/main" val="26352743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9818" y="2935359"/>
            <a:ext cx="8404364" cy="3050671"/>
          </a:xfrm>
          <a:prstGeom prst="rect">
            <a:avLst/>
          </a:prstGeom>
          <a:ln>
            <a:noFill/>
          </a:ln>
          <a:effectLst>
            <a:outerShdw blurRad="190500" algn="tl" rotWithShape="0">
              <a:srgbClr val="000000">
                <a:alpha val="70000"/>
              </a:srgbClr>
            </a:outerShdw>
          </a:effectLst>
        </p:spPr>
      </p:pic>
      <p:sp>
        <p:nvSpPr>
          <p:cNvPr id="6" name="Rectangular Callout 5"/>
          <p:cNvSpPr/>
          <p:nvPr/>
        </p:nvSpPr>
        <p:spPr>
          <a:xfrm>
            <a:off x="457200" y="1108214"/>
            <a:ext cx="4114800" cy="1669772"/>
          </a:xfrm>
          <a:prstGeom prst="wedgeRectCallout">
            <a:avLst>
              <a:gd name="adj1" fmla="val -22041"/>
              <a:gd name="adj2" fmla="val 63691"/>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Content Placeholder 4"/>
          <p:cNvSpPr>
            <a:spLocks noGrp="1"/>
          </p:cNvSpPr>
          <p:nvPr>
            <p:ph idx="1"/>
          </p:nvPr>
        </p:nvSpPr>
        <p:spPr>
          <a:xfrm>
            <a:off x="457200" y="1143001"/>
            <a:ext cx="8229600" cy="1600199"/>
          </a:xfrm>
        </p:spPr>
        <p:txBody>
          <a:bodyPr>
            <a:normAutofit/>
          </a:bodyPr>
          <a:lstStyle/>
          <a:p>
            <a:r>
              <a:rPr lang="en-US" sz="1400" dirty="0"/>
              <a:t>The </a:t>
            </a:r>
            <a:r>
              <a:rPr lang="en-US" sz="1400" dirty="0" err="1"/>
              <a:t>FuelMan</a:t>
            </a:r>
            <a:r>
              <a:rPr lang="en-US" sz="1400" dirty="0"/>
              <a:t> Error Report identifies:</a:t>
            </a:r>
          </a:p>
          <a:p>
            <a:pPr lvl="1"/>
            <a:r>
              <a:rPr lang="en-US" sz="1400" dirty="0"/>
              <a:t>Vehicle Inventory Number</a:t>
            </a:r>
          </a:p>
          <a:p>
            <a:pPr lvl="1"/>
            <a:r>
              <a:rPr lang="en-US" sz="1400" dirty="0"/>
              <a:t>Service Type (Fuel, Maintenance, or Repair)</a:t>
            </a:r>
          </a:p>
          <a:p>
            <a:pPr lvl="1"/>
            <a:r>
              <a:rPr lang="en-US" sz="1400" dirty="0"/>
              <a:t>Service Date</a:t>
            </a:r>
          </a:p>
          <a:p>
            <a:pPr lvl="1"/>
            <a:r>
              <a:rPr lang="en-US" sz="1400" dirty="0"/>
              <a:t>Vendor Name</a:t>
            </a:r>
          </a:p>
          <a:p>
            <a:pPr lvl="1"/>
            <a:r>
              <a:rPr lang="en-US" sz="1400" dirty="0"/>
              <a:t>Error Text (based on tolerance limits)</a:t>
            </a:r>
          </a:p>
        </p:txBody>
      </p:sp>
      <p:sp>
        <p:nvSpPr>
          <p:cNvPr id="4" name="Title 3"/>
          <p:cNvSpPr>
            <a:spLocks noGrp="1"/>
          </p:cNvSpPr>
          <p:nvPr>
            <p:ph type="title"/>
          </p:nvPr>
        </p:nvSpPr>
        <p:spPr/>
        <p:txBody>
          <a:bodyPr/>
          <a:lstStyle/>
          <a:p>
            <a:pPr algn="ctr"/>
            <a:r>
              <a:rPr lang="en-US" dirty="0"/>
              <a:t>Correcting FuelMan Posting Errors</a:t>
            </a:r>
          </a:p>
        </p:txBody>
      </p:sp>
    </p:spTree>
    <p:extLst>
      <p:ext uri="{BB962C8B-B14F-4D97-AF65-F5344CB8AC3E}">
        <p14:creationId xmlns:p14="http://schemas.microsoft.com/office/powerpoint/2010/main" val="9686328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Correcting FuelMan Posting Errors</a:t>
            </a:r>
          </a:p>
        </p:txBody>
      </p:sp>
      <p:sp>
        <p:nvSpPr>
          <p:cNvPr id="5" name="Content Placeholder 4"/>
          <p:cNvSpPr>
            <a:spLocks noGrp="1"/>
          </p:cNvSpPr>
          <p:nvPr>
            <p:ph idx="1"/>
          </p:nvPr>
        </p:nvSpPr>
        <p:spPr/>
        <p:txBody>
          <a:bodyPr>
            <a:normAutofit lnSpcReduction="10000"/>
          </a:bodyPr>
          <a:lstStyle/>
          <a:p>
            <a:r>
              <a:rPr lang="en-US" dirty="0"/>
              <a:t> </a:t>
            </a:r>
            <a:r>
              <a:rPr lang="en-US" sz="2000" dirty="0">
                <a:ea typeface="+mj-ea"/>
                <a:cs typeface="Arial" pitchFamily="34" charset="0"/>
              </a:rPr>
              <a:t>Data corrections include:</a:t>
            </a:r>
            <a:br>
              <a:rPr lang="en-US" sz="2000" dirty="0">
                <a:ea typeface="+mj-ea"/>
                <a:cs typeface="Arial" pitchFamily="34" charset="0"/>
              </a:rPr>
            </a:br>
            <a:endParaRPr lang="en-US" sz="2000" dirty="0">
              <a:ea typeface="+mj-ea"/>
              <a:cs typeface="Arial" pitchFamily="34" charset="0"/>
            </a:endParaRPr>
          </a:p>
          <a:p>
            <a:pPr lvl="1"/>
            <a:r>
              <a:rPr lang="en-US" sz="2000" dirty="0">
                <a:ea typeface="+mj-ea"/>
                <a:cs typeface="Arial" pitchFamily="34" charset="0"/>
              </a:rPr>
              <a:t>Reverse Odometer Readings (IK18)</a:t>
            </a:r>
            <a:br>
              <a:rPr lang="en-US" sz="2000" dirty="0">
                <a:ea typeface="+mj-ea"/>
                <a:cs typeface="Arial" pitchFamily="34" charset="0"/>
              </a:rPr>
            </a:br>
            <a:endParaRPr lang="en-US" sz="2000" dirty="0">
              <a:ea typeface="+mj-ea"/>
              <a:cs typeface="Arial" pitchFamily="34" charset="0"/>
            </a:endParaRPr>
          </a:p>
          <a:p>
            <a:pPr lvl="1"/>
            <a:r>
              <a:rPr lang="en-US" sz="2000" dirty="0">
                <a:ea typeface="+mj-ea"/>
                <a:cs typeface="Arial" pitchFamily="34" charset="0"/>
              </a:rPr>
              <a:t>Create an Odometer Entry (IK11)</a:t>
            </a:r>
            <a:br>
              <a:rPr lang="en-US" sz="2000" dirty="0">
                <a:ea typeface="+mj-ea"/>
                <a:cs typeface="Arial" pitchFamily="34" charset="0"/>
              </a:rPr>
            </a:br>
            <a:endParaRPr lang="en-US" sz="2000" dirty="0">
              <a:ea typeface="+mj-ea"/>
              <a:cs typeface="Arial" pitchFamily="34" charset="0"/>
            </a:endParaRPr>
          </a:p>
          <a:p>
            <a:pPr lvl="1"/>
            <a:r>
              <a:rPr lang="en-US" sz="2000" dirty="0">
                <a:ea typeface="+mj-ea"/>
                <a:cs typeface="Arial" pitchFamily="34" charset="0"/>
              </a:rPr>
              <a:t>Complete/Update the Equipment Records (IE02)</a:t>
            </a:r>
          </a:p>
          <a:p>
            <a:pPr lvl="1"/>
            <a:endParaRPr lang="en-US" sz="2000" dirty="0">
              <a:ea typeface="+mj-ea"/>
              <a:cs typeface="Arial" pitchFamily="34" charset="0"/>
            </a:endParaRPr>
          </a:p>
          <a:p>
            <a:pPr lvl="1"/>
            <a:r>
              <a:rPr lang="en-US" sz="2000" dirty="0">
                <a:ea typeface="+mj-ea"/>
                <a:cs typeface="Arial" pitchFamily="34" charset="0"/>
              </a:rPr>
              <a:t>Create Measuring Points (IE02)</a:t>
            </a:r>
            <a:br>
              <a:rPr lang="en-US" sz="2000" dirty="0">
                <a:ea typeface="+mj-ea"/>
                <a:cs typeface="Arial" pitchFamily="34" charset="0"/>
              </a:rPr>
            </a:br>
            <a:endParaRPr lang="en-US" sz="2000" dirty="0">
              <a:ea typeface="+mj-ea"/>
              <a:cs typeface="Arial" pitchFamily="34" charset="0"/>
            </a:endParaRPr>
          </a:p>
          <a:p>
            <a:endParaRPr lang="en-US" sz="2400" b="0" dirty="0">
              <a:solidFill>
                <a:srgbClr val="1F497D"/>
              </a:solidFill>
              <a:ea typeface="+mj-ea"/>
              <a:cs typeface="Arial" pitchFamily="34" charset="0"/>
            </a:endParaRPr>
          </a:p>
          <a:p>
            <a:pPr algn="ctr"/>
            <a:r>
              <a:rPr lang="en-US" sz="2400" b="0" dirty="0">
                <a:solidFill>
                  <a:srgbClr val="1F497D"/>
                </a:solidFill>
                <a:ea typeface="+mj-ea"/>
                <a:cs typeface="Arial" pitchFamily="34" charset="0"/>
              </a:rPr>
              <a:t>Please contact the MASH Help Desk for guidance at:</a:t>
            </a:r>
          </a:p>
          <a:p>
            <a:pPr algn="ctr"/>
            <a:r>
              <a:rPr lang="en-US" sz="2400" b="0" dirty="0">
                <a:solidFill>
                  <a:srgbClr val="1F497D"/>
                </a:solidFill>
                <a:ea typeface="+mj-ea"/>
                <a:cs typeface="Arial" pitchFamily="34" charset="0"/>
              </a:rPr>
              <a:t> </a:t>
            </a:r>
            <a:r>
              <a:rPr lang="en-US" sz="2400" b="0" dirty="0">
                <a:solidFill>
                  <a:srgbClr val="1F497D"/>
                </a:solidFill>
                <a:ea typeface="+mj-ea"/>
                <a:cs typeface="Arial" pitchFamily="34" charset="0"/>
                <a:hlinkClick r:id="rId2"/>
              </a:rPr>
              <a:t>mash@dfa.ms.gov</a:t>
            </a:r>
            <a:endParaRPr lang="en-US" sz="2400" b="0" dirty="0">
              <a:solidFill>
                <a:srgbClr val="1F497D"/>
              </a:solidFill>
              <a:ea typeface="+mj-ea"/>
              <a:cs typeface="Arial" pitchFamily="34" charset="0"/>
            </a:endParaRPr>
          </a:p>
          <a:p>
            <a:pPr algn="ctr"/>
            <a:endParaRPr lang="en-US" sz="2800" b="0" dirty="0">
              <a:solidFill>
                <a:schemeClr val="tx2">
                  <a:lumMod val="60000"/>
                  <a:lumOff val="40000"/>
                </a:schemeClr>
              </a:solidFill>
              <a:ea typeface="+mj-ea"/>
              <a:cs typeface="Arial" pitchFamily="34" charset="0"/>
            </a:endParaRPr>
          </a:p>
          <a:p>
            <a:endParaRPr lang="en-US" dirty="0"/>
          </a:p>
          <a:p>
            <a:endParaRPr lang="en-US" dirty="0"/>
          </a:p>
        </p:txBody>
      </p:sp>
      <p:pic>
        <p:nvPicPr>
          <p:cNvPr id="2" name="Picture 1" descr="&lt;strong&gt;Edit&lt;/strong&gt; Find Replace Clip Art at Clker.com - vector clip ar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3048" y="1143000"/>
            <a:ext cx="1324088" cy="1295400"/>
          </a:xfrm>
          <a:prstGeom prst="rect">
            <a:avLst/>
          </a:prstGeom>
        </p:spPr>
      </p:pic>
    </p:spTree>
    <p:extLst>
      <p:ext uri="{BB962C8B-B14F-4D97-AF65-F5344CB8AC3E}">
        <p14:creationId xmlns:p14="http://schemas.microsoft.com/office/powerpoint/2010/main" val="5797056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Odometer Reading Reversal</a:t>
            </a:r>
          </a:p>
        </p:txBody>
      </p:sp>
      <p:sp>
        <p:nvSpPr>
          <p:cNvPr id="5" name="Content Placeholder 4"/>
          <p:cNvSpPr>
            <a:spLocks noGrp="1"/>
          </p:cNvSpPr>
          <p:nvPr>
            <p:ph idx="1"/>
          </p:nvPr>
        </p:nvSpPr>
        <p:spPr/>
        <p:txBody>
          <a:bodyPr>
            <a:normAutofit/>
          </a:bodyPr>
          <a:lstStyle/>
          <a:p>
            <a:pPr>
              <a:spcBef>
                <a:spcPts val="0"/>
              </a:spcBef>
            </a:pPr>
            <a:r>
              <a:rPr lang="en-US" sz="2200" b="0" dirty="0">
                <a:ea typeface="+mj-ea"/>
                <a:cs typeface="Arial" pitchFamily="34" charset="0"/>
              </a:rPr>
              <a:t>Fleet Managers can review inadequate mileage on Equipment Records</a:t>
            </a:r>
          </a:p>
          <a:p>
            <a:pPr>
              <a:spcBef>
                <a:spcPts val="0"/>
              </a:spcBef>
            </a:pPr>
            <a:r>
              <a:rPr lang="en-US" sz="2200" b="0" dirty="0">
                <a:ea typeface="+mj-ea"/>
                <a:cs typeface="Arial" pitchFamily="34" charset="0"/>
              </a:rPr>
              <a:t>by executing the </a:t>
            </a:r>
            <a:r>
              <a:rPr lang="en-US" sz="2200" b="0" dirty="0" err="1">
                <a:ea typeface="+mj-ea"/>
                <a:cs typeface="Arial" pitchFamily="34" charset="0"/>
              </a:rPr>
              <a:t>ZPM_Fleet_Asset</a:t>
            </a:r>
            <a:r>
              <a:rPr lang="en-US" sz="2200" b="0" dirty="0">
                <a:ea typeface="+mj-ea"/>
                <a:cs typeface="Arial" pitchFamily="34" charset="0"/>
              </a:rPr>
              <a:t> Report.</a:t>
            </a:r>
          </a:p>
          <a:p>
            <a:pPr>
              <a:spcBef>
                <a:spcPts val="0"/>
              </a:spcBef>
            </a:pPr>
            <a:endParaRPr lang="en-US" sz="2200" b="0" dirty="0">
              <a:ea typeface="+mj-ea"/>
              <a:cs typeface="Arial" pitchFamily="34" charset="0"/>
            </a:endParaRPr>
          </a:p>
          <a:p>
            <a:pPr>
              <a:spcBef>
                <a:spcPts val="0"/>
              </a:spcBef>
            </a:pPr>
            <a:r>
              <a:rPr lang="en-US" sz="2200" b="0" dirty="0">
                <a:ea typeface="+mj-ea"/>
                <a:cs typeface="Arial" pitchFamily="34" charset="0"/>
              </a:rPr>
              <a:t>Vehicle odometer readings with a value of 1,000,000 Miles Driven or</a:t>
            </a:r>
          </a:p>
          <a:p>
            <a:pPr>
              <a:spcBef>
                <a:spcPts val="0"/>
              </a:spcBef>
            </a:pPr>
            <a:r>
              <a:rPr lang="en-US" sz="2200" b="0" dirty="0">
                <a:ea typeface="+mj-ea"/>
                <a:cs typeface="Arial" pitchFamily="34" charset="0"/>
              </a:rPr>
              <a:t>more must be corrected to reflect the vehicles true odometer.</a:t>
            </a:r>
          </a:p>
          <a:p>
            <a:endParaRPr lang="en-US" dirty="0"/>
          </a:p>
          <a:p>
            <a:endParaRPr lang="en-US" dirty="0"/>
          </a:p>
          <a:p>
            <a:r>
              <a:rPr lang="en-US" dirty="0"/>
              <a:t> </a:t>
            </a:r>
          </a:p>
        </p:txBody>
      </p:sp>
      <p:pic>
        <p:nvPicPr>
          <p:cNvPr id="2" name="Picture 1"/>
          <p:cNvPicPr>
            <a:picLocks noChangeAspect="1"/>
          </p:cNvPicPr>
          <p:nvPr/>
        </p:nvPicPr>
        <p:blipFill>
          <a:blip r:embed="rId2"/>
          <a:stretch>
            <a:fillRect/>
          </a:stretch>
        </p:blipFill>
        <p:spPr>
          <a:xfrm>
            <a:off x="431800" y="3656324"/>
            <a:ext cx="8206637" cy="2029259"/>
          </a:xfrm>
          <a:prstGeom prst="rect">
            <a:avLst/>
          </a:prstGeom>
          <a:ln>
            <a:noFill/>
          </a:ln>
          <a:effectLst>
            <a:outerShdw blurRad="190500" algn="tl" rotWithShape="0">
              <a:srgbClr val="000000">
                <a:alpha val="70000"/>
              </a:srgbClr>
            </a:outerShdw>
          </a:effectLst>
        </p:spPr>
      </p:pic>
      <p:sp>
        <p:nvSpPr>
          <p:cNvPr id="6" name="Rectangle 5"/>
          <p:cNvSpPr/>
          <p:nvPr/>
        </p:nvSpPr>
        <p:spPr>
          <a:xfrm>
            <a:off x="5486400" y="4487471"/>
            <a:ext cx="762712" cy="11981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043904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Odometer Reading Reversal</a:t>
            </a:r>
          </a:p>
        </p:txBody>
      </p:sp>
      <p:sp>
        <p:nvSpPr>
          <p:cNvPr id="3" name="Content Placeholder 2"/>
          <p:cNvSpPr>
            <a:spLocks noGrp="1"/>
          </p:cNvSpPr>
          <p:nvPr>
            <p:ph idx="1"/>
          </p:nvPr>
        </p:nvSpPr>
        <p:spPr/>
        <p:txBody>
          <a:bodyPr>
            <a:normAutofit/>
          </a:bodyPr>
          <a:lstStyle/>
          <a:p>
            <a:r>
              <a:rPr lang="en-US" sz="2000" dirty="0">
                <a:ea typeface="+mj-ea"/>
                <a:cs typeface="Arial" pitchFamily="34" charset="0"/>
              </a:rPr>
              <a:t>Incorrect mileage postings most likely occur due to:</a:t>
            </a:r>
          </a:p>
          <a:p>
            <a:pPr lvl="1"/>
            <a:r>
              <a:rPr lang="en-US" sz="2000" dirty="0">
                <a:ea typeface="+mj-ea"/>
                <a:cs typeface="Arial" pitchFamily="34" charset="0"/>
              </a:rPr>
              <a:t>Erroneous entry at the fueling stations</a:t>
            </a:r>
          </a:p>
          <a:p>
            <a:pPr lvl="1"/>
            <a:r>
              <a:rPr lang="en-US" sz="2000" dirty="0">
                <a:ea typeface="+mj-ea"/>
                <a:cs typeface="Arial" pitchFamily="34" charset="0"/>
              </a:rPr>
              <a:t>Conversion odometer is greater than a later date’s posting</a:t>
            </a:r>
          </a:p>
          <a:p>
            <a:pPr lvl="1"/>
            <a:r>
              <a:rPr lang="en-US" sz="2000" dirty="0">
                <a:ea typeface="+mj-ea"/>
                <a:cs typeface="Arial" pitchFamily="34" charset="0"/>
              </a:rPr>
              <a:t>Current posting is less than a previous posting</a:t>
            </a:r>
          </a:p>
          <a:p>
            <a:pPr marL="342900" lvl="1" indent="0">
              <a:buNone/>
            </a:pPr>
            <a:endParaRPr lang="en-US" sz="2000" dirty="0">
              <a:ea typeface="+mj-ea"/>
              <a:cs typeface="Arial" pitchFamily="34" charset="0"/>
            </a:endParaRPr>
          </a:p>
          <a:p>
            <a:pPr>
              <a:spcBef>
                <a:spcPts val="0"/>
              </a:spcBef>
            </a:pPr>
            <a:r>
              <a:rPr lang="en-US" sz="2000" b="0" dirty="0">
                <a:ea typeface="+mj-ea"/>
                <a:cs typeface="Arial" pitchFamily="34" charset="0"/>
              </a:rPr>
              <a:t>Fleet Managers should encourage all authorized personnel operating a motor</a:t>
            </a:r>
          </a:p>
          <a:p>
            <a:pPr>
              <a:spcBef>
                <a:spcPts val="0"/>
              </a:spcBef>
            </a:pPr>
            <a:r>
              <a:rPr lang="en-US" sz="2000" b="0" dirty="0">
                <a:ea typeface="+mj-ea"/>
                <a:cs typeface="Arial" pitchFamily="34" charset="0"/>
              </a:rPr>
              <a:t>vehicle to enter the correct odometer reading at the pump</a:t>
            </a:r>
          </a:p>
          <a:p>
            <a:endParaRPr lang="en-US" sz="2000" b="0" dirty="0">
              <a:ea typeface="+mj-ea"/>
              <a:cs typeface="Arial" pitchFamily="34" charset="0"/>
            </a:endParaRPr>
          </a:p>
          <a:p>
            <a:r>
              <a:rPr lang="en-US" sz="2000" b="0" dirty="0">
                <a:ea typeface="+mj-ea"/>
                <a:cs typeface="Arial" pitchFamily="34" charset="0"/>
              </a:rPr>
              <a:t>Vehicle operators should only use the FuelMan card assigned to the vehicle</a:t>
            </a:r>
          </a:p>
          <a:p>
            <a:endParaRPr lang="en-US" dirty="0"/>
          </a:p>
          <a:p>
            <a:pPr marL="0" indent="0"/>
            <a:endParaRPr lang="en-US" dirty="0"/>
          </a:p>
        </p:txBody>
      </p:sp>
      <p:pic>
        <p:nvPicPr>
          <p:cNvPr id="4" name="Picture 3" descr="&lt;strong&gt;Gas&lt;/strong&gt; &lt;strong&gt;Clip Art&lt;/strong&gt; | &lt;strong&gt;Clipart&lt;/strong&gt; Panda - Free &lt;strong&gt;Clipart&lt;/strong&gt; Imag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978" y="4485880"/>
            <a:ext cx="2855843" cy="1649249"/>
          </a:xfrm>
          <a:prstGeom prst="rect">
            <a:avLst/>
          </a:prstGeom>
        </p:spPr>
      </p:pic>
    </p:spTree>
    <p:extLst>
      <p:ext uri="{BB962C8B-B14F-4D97-AF65-F5344CB8AC3E}">
        <p14:creationId xmlns:p14="http://schemas.microsoft.com/office/powerpoint/2010/main" val="4516275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28800" y="2286000"/>
            <a:ext cx="6360207" cy="3864330"/>
          </a:xfrm>
          <a:prstGeom prst="rect">
            <a:avLst/>
          </a:prstGeom>
          <a:ln>
            <a:noFill/>
          </a:ln>
          <a:effectLst>
            <a:outerShdw blurRad="190500" algn="tl" rotWithShape="0">
              <a:srgbClr val="000000">
                <a:alpha val="70000"/>
              </a:srgbClr>
            </a:outerShdw>
          </a:effectLst>
        </p:spPr>
      </p:pic>
      <p:sp>
        <p:nvSpPr>
          <p:cNvPr id="7" name="Rectangular Callout 6"/>
          <p:cNvSpPr/>
          <p:nvPr/>
        </p:nvSpPr>
        <p:spPr>
          <a:xfrm>
            <a:off x="457200" y="1310979"/>
            <a:ext cx="8153400" cy="770806"/>
          </a:xfrm>
          <a:prstGeom prst="wedgeRectCallout">
            <a:avLst>
              <a:gd name="adj1" fmla="val -20833"/>
              <a:gd name="adj2" fmla="val 77973"/>
            </a:avLst>
          </a:prstGeom>
          <a:ln/>
        </p:spPr>
        <p:style>
          <a:lnRef idx="1">
            <a:schemeClr val="accent2"/>
          </a:lnRef>
          <a:fillRef idx="2">
            <a:schemeClr val="accent2"/>
          </a:fillRef>
          <a:effectRef idx="1">
            <a:schemeClr val="accent2"/>
          </a:effectRef>
          <a:fontRef idx="minor">
            <a:schemeClr val="dk1"/>
          </a:fontRef>
        </p:style>
        <p:txBody>
          <a:bodyPr rtlCol="0" anchor="ctr"/>
          <a:lstStyle/>
          <a:p>
            <a:endParaRPr lang="en-US" dirty="0"/>
          </a:p>
        </p:txBody>
      </p:sp>
      <p:sp>
        <p:nvSpPr>
          <p:cNvPr id="2" name="Title 1"/>
          <p:cNvSpPr>
            <a:spLocks noGrp="1"/>
          </p:cNvSpPr>
          <p:nvPr>
            <p:ph type="title"/>
          </p:nvPr>
        </p:nvSpPr>
        <p:spPr/>
        <p:txBody>
          <a:bodyPr/>
          <a:lstStyle/>
          <a:p>
            <a:pPr algn="ctr"/>
            <a:r>
              <a:rPr lang="en-US" dirty="0"/>
              <a:t>Odometer Reading Reversal</a:t>
            </a:r>
          </a:p>
        </p:txBody>
      </p:sp>
      <p:sp>
        <p:nvSpPr>
          <p:cNvPr id="3" name="Content Placeholder 2"/>
          <p:cNvSpPr>
            <a:spLocks noGrp="1"/>
          </p:cNvSpPr>
          <p:nvPr>
            <p:ph idx="1"/>
          </p:nvPr>
        </p:nvSpPr>
        <p:spPr>
          <a:xfrm>
            <a:off x="457200" y="1349138"/>
            <a:ext cx="8153400" cy="683830"/>
          </a:xfrm>
        </p:spPr>
        <p:txBody>
          <a:bodyPr>
            <a:normAutofit lnSpcReduction="10000"/>
          </a:bodyPr>
          <a:lstStyle/>
          <a:p>
            <a:r>
              <a:rPr lang="en-US" sz="1800" b="0" dirty="0">
                <a:ea typeface="+mj-ea"/>
                <a:cs typeface="Arial" pitchFamily="34" charset="0"/>
              </a:rPr>
              <a:t>Once the vehicle has been identified, the Equipment Number can be used to query</a:t>
            </a:r>
          </a:p>
          <a:p>
            <a:r>
              <a:rPr lang="en-US" sz="1800" b="0" dirty="0">
                <a:ea typeface="+mj-ea"/>
                <a:cs typeface="Arial" pitchFamily="34" charset="0"/>
              </a:rPr>
              <a:t>and reverse the entry via IK18</a:t>
            </a:r>
            <a:endParaRPr lang="en-US" dirty="0"/>
          </a:p>
        </p:txBody>
      </p:sp>
      <p:sp>
        <p:nvSpPr>
          <p:cNvPr id="5" name="Rectangle 4"/>
          <p:cNvSpPr/>
          <p:nvPr/>
        </p:nvSpPr>
        <p:spPr>
          <a:xfrm>
            <a:off x="1848677" y="3061396"/>
            <a:ext cx="3160226"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848677" y="5978598"/>
            <a:ext cx="3084025" cy="1717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460519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58853" y="2536438"/>
            <a:ext cx="7428431" cy="3287596"/>
          </a:xfrm>
          <a:prstGeom prst="rect">
            <a:avLst/>
          </a:prstGeom>
          <a:ln>
            <a:noFill/>
          </a:ln>
          <a:effectLst>
            <a:outerShdw blurRad="190500" algn="tl" rotWithShape="0">
              <a:srgbClr val="000000">
                <a:alpha val="70000"/>
              </a:srgbClr>
            </a:outerShdw>
          </a:effectLst>
        </p:spPr>
      </p:pic>
      <p:sp>
        <p:nvSpPr>
          <p:cNvPr id="5" name="Rectangular Callout 4"/>
          <p:cNvSpPr/>
          <p:nvPr/>
        </p:nvSpPr>
        <p:spPr>
          <a:xfrm>
            <a:off x="685801" y="1371600"/>
            <a:ext cx="4190999" cy="940447"/>
          </a:xfrm>
          <a:prstGeom prst="wedgeRectCallout">
            <a:avLst>
              <a:gd name="adj1" fmla="val -20833"/>
              <a:gd name="adj2" fmla="val 77973"/>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a:t>Odometer Reading Reversal</a:t>
            </a:r>
          </a:p>
        </p:txBody>
      </p:sp>
      <p:sp>
        <p:nvSpPr>
          <p:cNvPr id="3" name="Content Placeholder 2"/>
          <p:cNvSpPr>
            <a:spLocks noGrp="1"/>
          </p:cNvSpPr>
          <p:nvPr>
            <p:ph idx="1"/>
          </p:nvPr>
        </p:nvSpPr>
        <p:spPr>
          <a:xfrm>
            <a:off x="609600" y="1374913"/>
            <a:ext cx="4419600" cy="1066800"/>
          </a:xfrm>
        </p:spPr>
        <p:txBody>
          <a:bodyPr>
            <a:normAutofit/>
          </a:bodyPr>
          <a:lstStyle/>
          <a:p>
            <a:pPr>
              <a:spcBef>
                <a:spcPts val="0"/>
              </a:spcBef>
            </a:pPr>
            <a:r>
              <a:rPr lang="en-US" sz="2400" b="0" dirty="0">
                <a:ea typeface="+mj-ea"/>
                <a:cs typeface="Arial" pitchFamily="34" charset="0"/>
              </a:rPr>
              <a:t>The MeasPosition filter criteria</a:t>
            </a:r>
          </a:p>
          <a:p>
            <a:pPr>
              <a:spcBef>
                <a:spcPts val="0"/>
              </a:spcBef>
            </a:pPr>
            <a:r>
              <a:rPr lang="en-US" sz="2400" b="0" dirty="0">
                <a:ea typeface="+mj-ea"/>
                <a:cs typeface="Arial" pitchFamily="34" charset="0"/>
              </a:rPr>
              <a:t> must be set to PM_Miles</a:t>
            </a:r>
          </a:p>
          <a:p>
            <a:pPr marL="0" indent="0"/>
            <a:endParaRPr lang="en-US" sz="2400" dirty="0"/>
          </a:p>
          <a:p>
            <a:endParaRPr lang="en-US" sz="2400" dirty="0"/>
          </a:p>
        </p:txBody>
      </p:sp>
      <p:sp>
        <p:nvSpPr>
          <p:cNvPr id="6" name="Rectangle 5"/>
          <p:cNvSpPr/>
          <p:nvPr/>
        </p:nvSpPr>
        <p:spPr>
          <a:xfrm>
            <a:off x="3200400" y="3809999"/>
            <a:ext cx="2133600" cy="1775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606397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08500" y="2743200"/>
            <a:ext cx="7727000" cy="3067545"/>
          </a:xfrm>
          <a:prstGeom prst="rect">
            <a:avLst/>
          </a:prstGeom>
          <a:ln>
            <a:noFill/>
          </a:ln>
          <a:effectLst>
            <a:outerShdw blurRad="190500" algn="tl" rotWithShape="0">
              <a:srgbClr val="000000">
                <a:alpha val="70000"/>
              </a:srgbClr>
            </a:outerShdw>
          </a:effectLst>
        </p:spPr>
      </p:pic>
      <p:sp>
        <p:nvSpPr>
          <p:cNvPr id="7" name="Rectangular Callout 6"/>
          <p:cNvSpPr/>
          <p:nvPr/>
        </p:nvSpPr>
        <p:spPr>
          <a:xfrm>
            <a:off x="457199" y="1429202"/>
            <a:ext cx="4800601" cy="1107610"/>
          </a:xfrm>
          <a:prstGeom prst="wedgeRectCallout">
            <a:avLst>
              <a:gd name="adj1" fmla="val -20833"/>
              <a:gd name="adj2" fmla="val 77973"/>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a:t>Odometer Reading Reversal</a:t>
            </a:r>
          </a:p>
        </p:txBody>
      </p:sp>
      <p:sp>
        <p:nvSpPr>
          <p:cNvPr id="3" name="Content Placeholder 2"/>
          <p:cNvSpPr>
            <a:spLocks noGrp="1"/>
          </p:cNvSpPr>
          <p:nvPr>
            <p:ph idx="1"/>
          </p:nvPr>
        </p:nvSpPr>
        <p:spPr>
          <a:xfrm>
            <a:off x="484691" y="1462332"/>
            <a:ext cx="4773109" cy="1241412"/>
          </a:xfrm>
        </p:spPr>
        <p:txBody>
          <a:bodyPr>
            <a:noAutofit/>
          </a:bodyPr>
          <a:lstStyle/>
          <a:p>
            <a:pPr>
              <a:spcBef>
                <a:spcPts val="0"/>
              </a:spcBef>
            </a:pPr>
            <a:r>
              <a:rPr lang="en-US" sz="2000" b="0" dirty="0"/>
              <a:t>Coordinators must locate the Counter</a:t>
            </a:r>
          </a:p>
          <a:p>
            <a:pPr>
              <a:spcBef>
                <a:spcPts val="0"/>
              </a:spcBef>
            </a:pPr>
            <a:r>
              <a:rPr lang="en-US" sz="2000" b="0" dirty="0"/>
              <a:t>Reading posting with less miles than a</a:t>
            </a:r>
          </a:p>
          <a:p>
            <a:pPr>
              <a:spcBef>
                <a:spcPts val="0"/>
              </a:spcBef>
            </a:pPr>
            <a:r>
              <a:rPr lang="en-US" sz="2000" b="0" dirty="0"/>
              <a:t>previous posting.</a:t>
            </a:r>
          </a:p>
          <a:p>
            <a:endParaRPr lang="en-US" sz="2000" dirty="0"/>
          </a:p>
          <a:p>
            <a:pPr marL="0" indent="0"/>
            <a:endParaRPr lang="en-US" sz="2000" dirty="0"/>
          </a:p>
          <a:p>
            <a:endParaRPr lang="en-US" sz="2000" dirty="0"/>
          </a:p>
        </p:txBody>
      </p:sp>
      <p:sp>
        <p:nvSpPr>
          <p:cNvPr id="8" name="Rectangle 7"/>
          <p:cNvSpPr/>
          <p:nvPr/>
        </p:nvSpPr>
        <p:spPr>
          <a:xfrm>
            <a:off x="914400" y="5334000"/>
            <a:ext cx="7521100" cy="1877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324964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09800" y="2895601"/>
            <a:ext cx="5234374" cy="2753562"/>
          </a:xfrm>
          <a:prstGeom prst="rect">
            <a:avLst/>
          </a:prstGeom>
          <a:ln>
            <a:noFill/>
          </a:ln>
          <a:effectLst>
            <a:outerShdw blurRad="190500" algn="tl" rotWithShape="0">
              <a:srgbClr val="000000">
                <a:alpha val="70000"/>
              </a:srgbClr>
            </a:outerShdw>
          </a:effectLst>
        </p:spPr>
      </p:pic>
      <p:sp>
        <p:nvSpPr>
          <p:cNvPr id="6" name="Rectangular Callout 5"/>
          <p:cNvSpPr/>
          <p:nvPr/>
        </p:nvSpPr>
        <p:spPr>
          <a:xfrm>
            <a:off x="831337" y="1548125"/>
            <a:ext cx="5645661" cy="1212575"/>
          </a:xfrm>
          <a:prstGeom prst="wedgeRectCallout">
            <a:avLst>
              <a:gd name="adj1" fmla="val -20833"/>
              <a:gd name="adj2" fmla="val 77973"/>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a:t>Odometer Reading Reversal</a:t>
            </a:r>
          </a:p>
        </p:txBody>
      </p:sp>
      <p:sp>
        <p:nvSpPr>
          <p:cNvPr id="3" name="Content Placeholder 2"/>
          <p:cNvSpPr>
            <a:spLocks noGrp="1"/>
          </p:cNvSpPr>
          <p:nvPr>
            <p:ph idx="1"/>
          </p:nvPr>
        </p:nvSpPr>
        <p:spPr>
          <a:xfrm>
            <a:off x="831338" y="1635199"/>
            <a:ext cx="5645661" cy="1447800"/>
          </a:xfrm>
        </p:spPr>
        <p:txBody>
          <a:bodyPr>
            <a:normAutofit/>
          </a:bodyPr>
          <a:lstStyle/>
          <a:p>
            <a:pPr>
              <a:spcBef>
                <a:spcPts val="0"/>
              </a:spcBef>
            </a:pPr>
            <a:r>
              <a:rPr lang="en-US" sz="2400" b="0" dirty="0"/>
              <a:t>To reverse the odometer, the Reversal</a:t>
            </a:r>
          </a:p>
          <a:p>
            <a:pPr>
              <a:spcBef>
                <a:spcPts val="0"/>
              </a:spcBef>
            </a:pPr>
            <a:r>
              <a:rPr lang="en-US" sz="2400" b="0" dirty="0"/>
              <a:t>Indicator must be set and then saved.</a:t>
            </a:r>
          </a:p>
        </p:txBody>
      </p:sp>
      <p:sp>
        <p:nvSpPr>
          <p:cNvPr id="9" name="Rectangle 8"/>
          <p:cNvSpPr/>
          <p:nvPr/>
        </p:nvSpPr>
        <p:spPr>
          <a:xfrm>
            <a:off x="4114800" y="3352800"/>
            <a:ext cx="457200"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011773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57200" y="1143000"/>
            <a:ext cx="81534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Exercise 8</a:t>
            </a:r>
            <a:endParaRPr lang="en-US" sz="3200" dirty="0">
              <a:solidFill>
                <a:schemeClr val="tx2">
                  <a:lumMod val="60000"/>
                  <a:lumOff val="40000"/>
                </a:schemeClr>
              </a:solidFill>
            </a:endParaRPr>
          </a:p>
        </p:txBody>
      </p:sp>
      <p:sp>
        <p:nvSpPr>
          <p:cNvPr id="4" name="TextBox 3"/>
          <p:cNvSpPr txBox="1"/>
          <p:nvPr/>
        </p:nvSpPr>
        <p:spPr>
          <a:xfrm>
            <a:off x="457200" y="1143000"/>
            <a:ext cx="8153400" cy="2677656"/>
          </a:xfrm>
          <a:prstGeom prst="rect">
            <a:avLst/>
          </a:prstGeom>
          <a:noFill/>
        </p:spPr>
        <p:txBody>
          <a:bodyPr wrap="square" rtlCol="0">
            <a:spAutoFit/>
          </a:bodyPr>
          <a:lstStyle/>
          <a:p>
            <a:r>
              <a:rPr lang="en-US" sz="3200" b="1" dirty="0">
                <a:solidFill>
                  <a:schemeClr val="accent1">
                    <a:lumMod val="50000"/>
                  </a:schemeClr>
                </a:solidFill>
              </a:rPr>
              <a:t>List Measurement Documents and Set Reversal Indicator – IK18</a:t>
            </a:r>
          </a:p>
          <a:p>
            <a:endParaRPr lang="en-US" sz="3200" b="1" dirty="0">
              <a:solidFill>
                <a:schemeClr val="accent1">
                  <a:lumMod val="50000"/>
                </a:schemeClr>
              </a:solidFill>
            </a:endParaRPr>
          </a:p>
          <a:p>
            <a:r>
              <a:rPr lang="en-US" sz="2400" b="1" dirty="0">
                <a:solidFill>
                  <a:schemeClr val="accent1">
                    <a:lumMod val="50000"/>
                  </a:schemeClr>
                </a:solidFill>
              </a:rPr>
              <a:t>Scenario Objective</a:t>
            </a:r>
            <a:r>
              <a:rPr lang="en-US" sz="2400" dirty="0">
                <a:solidFill>
                  <a:schemeClr val="accent1">
                    <a:lumMod val="50000"/>
                  </a:schemeClr>
                </a:solidFill>
              </a:rPr>
              <a:t>: One of the Measurement Documents was entered incorrectly.  Generate a list of Measurement Documents for the equipment (vehicle) and set the Reversal Indicator.</a:t>
            </a:r>
          </a:p>
        </p:txBody>
      </p:sp>
      <p:pic>
        <p:nvPicPr>
          <p:cNvPr id="6" name="Picture 5" descr="Developing a Research Agenda for Educational Games an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4038600"/>
            <a:ext cx="1657350" cy="2209800"/>
          </a:xfrm>
          <a:prstGeom prst="rect">
            <a:avLst/>
          </a:prstGeom>
        </p:spPr>
      </p:pic>
    </p:spTree>
    <p:extLst>
      <p:ext uri="{BB962C8B-B14F-4D97-AF65-F5344CB8AC3E}">
        <p14:creationId xmlns:p14="http://schemas.microsoft.com/office/powerpoint/2010/main" val="755961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ouches Mains Propre · Image gratuite sur Pixabay"/>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04800" y="4038600"/>
            <a:ext cx="2359152" cy="2194560"/>
          </a:xfrm>
          <a:prstGeom prst="rect">
            <a:avLst/>
          </a:prstGeom>
        </p:spPr>
      </p:pic>
      <p:sp>
        <p:nvSpPr>
          <p:cNvPr id="2" name="Title 1"/>
          <p:cNvSpPr>
            <a:spLocks noGrp="1"/>
          </p:cNvSpPr>
          <p:nvPr>
            <p:ph type="title"/>
          </p:nvPr>
        </p:nvSpPr>
        <p:spPr/>
        <p:txBody>
          <a:bodyPr>
            <a:normAutofit fontScale="90000"/>
          </a:bodyPr>
          <a:lstStyle/>
          <a:p>
            <a:pPr algn="ctr"/>
            <a:r>
              <a:rPr lang="en-US" dirty="0"/>
              <a:t>Change or End a Driver’s Assignment	</a:t>
            </a:r>
          </a:p>
        </p:txBody>
      </p:sp>
      <p:sp>
        <p:nvSpPr>
          <p:cNvPr id="3" name="Content Placeholder 2"/>
          <p:cNvSpPr>
            <a:spLocks noGrp="1"/>
          </p:cNvSpPr>
          <p:nvPr>
            <p:ph idx="1"/>
          </p:nvPr>
        </p:nvSpPr>
        <p:spPr>
          <a:xfrm>
            <a:off x="2057400" y="2353344"/>
            <a:ext cx="6210300" cy="3362401"/>
          </a:xfrm>
        </p:spPr>
        <p:txBody>
          <a:bodyPr>
            <a:normAutofit/>
          </a:bodyPr>
          <a:lstStyle/>
          <a:p>
            <a:endParaRPr lang="en-US" sz="2000" dirty="0"/>
          </a:p>
          <a:p>
            <a:r>
              <a:rPr lang="en-US" sz="2000" dirty="0"/>
              <a:t>Driver Assignments may be ended due to:</a:t>
            </a:r>
          </a:p>
          <a:p>
            <a:pPr lvl="1"/>
            <a:r>
              <a:rPr lang="en-US" sz="2000" dirty="0"/>
              <a:t>Employee’s resignation or termination</a:t>
            </a:r>
          </a:p>
          <a:p>
            <a:pPr lvl="1"/>
            <a:r>
              <a:rPr lang="en-US" sz="2000" dirty="0"/>
              <a:t>Revocation of driving authority (violation of agency or BFM policies)</a:t>
            </a:r>
          </a:p>
          <a:p>
            <a:pPr lvl="1"/>
            <a:r>
              <a:rPr lang="en-US" sz="2000" dirty="0"/>
              <a:t>Commuter vehicle replacement</a:t>
            </a:r>
          </a:p>
          <a:p>
            <a:pPr lvl="1"/>
            <a:r>
              <a:rPr lang="en-US" sz="2000" dirty="0"/>
              <a:t>Change in vehicle Assignment Type</a:t>
            </a:r>
          </a:p>
          <a:p>
            <a:pPr lvl="1"/>
            <a:r>
              <a:rPr lang="en-US" sz="2000" dirty="0"/>
              <a:t>Loss of Driver’s License</a:t>
            </a:r>
          </a:p>
          <a:p>
            <a:pPr lvl="1"/>
            <a:endParaRPr lang="en-US" dirty="0"/>
          </a:p>
          <a:p>
            <a:pPr lvl="1"/>
            <a:endParaRPr lang="en-US" dirty="0"/>
          </a:p>
        </p:txBody>
      </p:sp>
      <p:sp>
        <p:nvSpPr>
          <p:cNvPr id="7" name="TextBox 6"/>
          <p:cNvSpPr txBox="1"/>
          <p:nvPr/>
        </p:nvSpPr>
        <p:spPr>
          <a:xfrm>
            <a:off x="609600" y="1344306"/>
            <a:ext cx="7848600" cy="1323439"/>
          </a:xfrm>
          <a:prstGeom prst="rect">
            <a:avLst/>
          </a:prstGeom>
          <a:noFill/>
        </p:spPr>
        <p:txBody>
          <a:bodyPr wrap="square" rtlCol="0">
            <a:spAutoFit/>
          </a:bodyPr>
          <a:lstStyle/>
          <a:p>
            <a:r>
              <a:rPr lang="en-US" sz="2000" dirty="0">
                <a:solidFill>
                  <a:schemeClr val="accent1">
                    <a:lumMod val="50000"/>
                  </a:schemeClr>
                </a:solidFill>
              </a:rPr>
              <a:t>Driver Assignments are modified via transaction code </a:t>
            </a:r>
            <a:r>
              <a:rPr lang="en-US" sz="2000" b="1" dirty="0">
                <a:solidFill>
                  <a:schemeClr val="accent1">
                    <a:lumMod val="50000"/>
                  </a:schemeClr>
                </a:solidFill>
              </a:rPr>
              <a:t>ZPMFME_DAV_END</a:t>
            </a:r>
          </a:p>
          <a:p>
            <a:endParaRPr lang="en-US" sz="2000" dirty="0">
              <a:solidFill>
                <a:schemeClr val="accent1">
                  <a:lumMod val="50000"/>
                </a:schemeClr>
              </a:solidFill>
            </a:endParaRPr>
          </a:p>
          <a:p>
            <a:r>
              <a:rPr lang="en-US" sz="2000" dirty="0">
                <a:solidFill>
                  <a:schemeClr val="accent1">
                    <a:lumMod val="50000"/>
                  </a:schemeClr>
                </a:solidFill>
              </a:rPr>
              <a:t>This process is used to end the current assignment by updating the end date.</a:t>
            </a:r>
          </a:p>
        </p:txBody>
      </p:sp>
    </p:spTree>
    <p:extLst>
      <p:ext uri="{BB962C8B-B14F-4D97-AF65-F5344CB8AC3E}">
        <p14:creationId xmlns:p14="http://schemas.microsoft.com/office/powerpoint/2010/main" val="34286072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uperUser Network Kick-off&amp;quot;&quot;/&gt;&lt;property id=&quot;20307&quot; value=&quot;256&quot;/&gt;&lt;/object&gt;&lt;object type=&quot;3&quot; unique_id=&quot;14151&quot;&gt;&lt;property id=&quot;20148&quot; value=&quot;5&quot;/&gt;&lt;property id=&quot;20300&quot; value=&quot;Slide 80 - &amp;quot;           Why Teams?&amp;quot;&quot;/&gt;&lt;property id=&quot;20307&quot; value=&quot;415&quot;/&gt;&lt;/object&gt;&lt;object type=&quot;3&quot; unique_id=&quot;17851&quot;&gt;&lt;property id=&quot;20148&quot; value=&quot;5&quot;/&gt;&lt;property id=&quot;20300&quot; value=&quot;Slide 4 - &amp;quot;Introductions&amp;quot;&quot;/&gt;&lt;property id=&quot;20307&quot; value=&quot;457&quot;/&gt;&lt;/object&gt;&lt;object type=&quot;3&quot; unique_id=&quot;18734&quot;&gt;&lt;property id=&quot;20148&quot; value=&quot;5&quot;/&gt;&lt;property id=&quot;20300&quot; value=&quot;Slide 54 - &amp;quot;MMRS Orientation Information&amp;quot;&quot;/&gt;&lt;property id=&quot;20307&quot; value=&quot;493&quot;/&gt;&lt;/object&gt;&lt;object type=&quot;3&quot; unique_id=&quot;18739&quot;&gt;&lt;property id=&quot;20148&quot; value=&quot;5&quot;/&gt;&lt;property id=&quot;20300&quot; value=&quot;Slide 55 - &amp;quot;Let’s take a break…&amp;quot;&quot;/&gt;&lt;property id=&quot;20307&quot; value=&quot;503&quot;/&gt;&lt;/object&gt;&lt;object type=&quot;3&quot; unique_id=&quot;18740&quot;&gt;&lt;property id=&quot;20148&quot; value=&quot;5&quot;/&gt;&lt;property id=&quot;20300&quot; value=&quot;Slide 51 - &amp;quot;The Finance/Grants Management Team&amp;quot;&quot;/&gt;&lt;property id=&quot;20307&quot; value=&quot;507&quot;/&gt;&lt;/object&gt;&lt;object type=&quot;3&quot; unique_id=&quot;19843&quot;&gt;&lt;property id=&quot;20148&quot; value=&quot;5&quot;/&gt;&lt;property id=&quot;20300&quot; value=&quot;Slide 52 - &amp;quot;The Logistics Team&amp;quot;&quot;/&gt;&lt;property id=&quot;20307&quot; value=&quot;524&quot;/&gt;&lt;/object&gt;&lt;object type=&quot;3&quot; unique_id=&quot;19844&quot;&gt;&lt;property id=&quot;20148&quot; value=&quot;5&quot;/&gt;&lt;property id=&quot;20300&quot; value=&quot;Slide 79 - &amp;quot;SuperUser Resources Website&amp;quot;&quot;/&gt;&lt;property id=&quot;20307&quot; value=&quot;516&quot;/&gt;&lt;/object&gt;&lt;object type=&quot;3&quot; unique_id=&quot;19852&quot;&gt;&lt;property id=&quot;20148&quot; value=&quot;5&quot;/&gt;&lt;property id=&quot;20300&quot; value=&quot;Slide 102 - &amp;quot;Wrap up&amp;quot;&quot;/&gt;&lt;property id=&quot;20307&quot; value=&quot;527&quot;/&gt;&lt;/object&gt;&lt;object type=&quot;3&quot; unique_id=&quot;20055&quot;&gt;&lt;property id=&quot;20148&quot; value=&quot;5&quot;/&gt;&lt;property id=&quot;20300&quot; value=&quot;Slide 81&quot;/&gt;&lt;property id=&quot;20307&quot; value=&quot;528&quot;/&gt;&lt;/object&gt;&lt;object type=&quot;3&quot; unique_id=&quot;20427&quot;&gt;&lt;property id=&quot;20148&quot; value=&quot;5&quot;/&gt;&lt;property id=&quot;20300&quot; value=&quot;Slide 3 - &amp;quot;            You are the KEY&amp;quot;&quot;/&gt;&lt;property id=&quot;20307&quot; value=&quot;532&quot;/&gt;&lt;/object&gt;&lt;object type=&quot;3&quot; unique_id=&quot;20429&quot;&gt;&lt;property id=&quot;20148&quot; value=&quot;5&quot;/&gt;&lt;property id=&quot;20300&quot; value=&quot;Slide 103 - &amp;quot;Questions?&amp;quot;&quot;/&gt;&lt;property id=&quot;20307&quot; value=&quot;529&quot;/&gt;&lt;/object&gt;&lt;object type=&quot;3&quot; unique_id=&quot;22651&quot;&gt;&lt;property id=&quot;20148&quot; value=&quot;5&quot;/&gt;&lt;property id=&quot;20300&quot; value=&quot;Slide 61 - &amp;quot;SuperUser Concept&amp;quot;&quot;/&gt;&lt;property id=&quot;20307&quot; value=&quot;540&quot;/&gt;&lt;/object&gt;&lt;object type=&quot;3&quot; unique_id=&quot;22652&quot;&gt;&lt;property id=&quot;20148&quot; value=&quot;5&quot;/&gt;&lt;property id=&quot;20300&quot; value=&quot;Slide 60 - &amp;quot;SuperUsers - Critical to Project&amp;quot;&quot;/&gt;&lt;property id=&quot;20307&quot; value=&quot;536&quot;/&gt;&lt;/object&gt;&lt;object type=&quot;3&quot; unique_id=&quot;22653&quot;&gt;&lt;property id=&quot;20148&quot; value=&quot;5&quot;/&gt;&lt;property id=&quot;20300&quot; value=&quot;Slide 57 - &amp;quot;Qualities of a SuperUser&amp;quot;&quot;/&gt;&lt;property id=&quot;20307&quot; value=&quot;537&quot;/&gt;&lt;/object&gt;&lt;object type=&quot;3&quot; unique_id=&quot;22654&quot;&gt;&lt;property id=&quot;20148&quot; value=&quot;5&quot;/&gt;&lt;property id=&quot;20300&quot; value=&quot;Slide 58 - &amp;quot;SuperUser Responsibilities&amp;quot;&quot;/&gt;&lt;property id=&quot;20307&quot; value=&quot;538&quot;/&gt;&lt;/object&gt;&lt;object type=&quot;3&quot; unique_id=&quot;22655&quot;&gt;&lt;property id=&quot;20148&quot; value=&quot;5&quot;/&gt;&lt;property id=&quot;20300&quot; value=&quot;Slide 59 - &amp;quot;Agency Support&amp;quot;&quot;/&gt;&lt;property id=&quot;20307&quot; value=&quot;539&quot;/&gt;&lt;/object&gt;&lt;object type=&quot;3&quot; unique_id=&quot;22656&quot;&gt;&lt;property id=&quot;20148&quot; value=&quot;5&quot;/&gt;&lt;property id=&quot;20300&quot; value=&quot;Slide 63 - &amp;quot;What do you expect?&amp;quot;&quot;/&gt;&lt;property id=&quot;20307&quot; value=&quot;544&quot;/&gt;&lt;/object&gt;&lt;object type=&quot;3&quot; unique_id=&quot;22657&quot;&gt;&lt;property id=&quot;20148&quot; value=&quot;5&quot;/&gt;&lt;property id=&quot;20300&quot; value=&quot;Slide 64 - &amp;quot;What you CAN expect&amp;quot;&quot;/&gt;&lt;property id=&quot;20307&quot; value=&quot;541&quot;/&gt;&lt;/object&gt;&lt;object type=&quot;3&quot; unique_id=&quot;22658&quot;&gt;&lt;property id=&quot;20148&quot; value=&quot;5&quot;/&gt;&lt;property id=&quot;20300&quot; value=&quot;Slide 65 - &amp;quot;What you should NOT expect&amp;quot;&quot;/&gt;&lt;property id=&quot;20307&quot; value=&quot;542&quot;/&gt;&lt;/object&gt;&lt;object type=&quot;3&quot; unique_id=&quot;22659&quot;&gt;&lt;property id=&quot;20148&quot; value=&quot;5&quot;/&gt;&lt;property id=&quot;20300&quot; value=&quot;Slide 66 - &amp;quot;What is expected of YOU&amp;quot;&quot;/&gt;&lt;property id=&quot;20307&quot; value=&quot;543&quot;/&gt;&lt;/object&gt;&lt;object type=&quot;3&quot; unique_id=&quot;22660&quot;&gt;&lt;property id=&quot;20148&quot; value=&quot;5&quot;/&gt;&lt;property id=&quot;20300&quot; value=&quot;Slide 68 - &amp;quot;SuperUsers for Project (all agencies)&amp;#x0D;&amp;#x0A;Subject to change&amp;quot;&quot;/&gt;&lt;property id=&quot;20307&quot; value=&quot;545&quot;/&gt;&lt;/object&gt;&lt;object type=&quot;3&quot; unique_id=&quot;22661&quot;&gt;&lt;property id=&quot;20148&quot; value=&quot;5&quot;/&gt;&lt;property id=&quot;20300&quot; value=&quot;Slide 67 - &amp;quot;SUN Training Program Dates&amp;quot;&quot;/&gt;&lt;property id=&quot;20307&quot; value=&quot;546&quot;/&gt;&lt;/object&gt;&lt;object type=&quot;3&quot; unique_id=&quot;22662&quot;&gt;&lt;property id=&quot;20148&quot; value=&quot;5&quot;/&gt;&lt;property id=&quot;20300&quot; value=&quot;Slide 69 - &amp;quot;SuperUser Training Structure&amp;quot;&quot;/&gt;&lt;property id=&quot;20307&quot; value=&quot;547&quot;/&gt;&lt;/object&gt;&lt;object type=&quot;3&quot; unique_id=&quot;22663&quot;&gt;&lt;property id=&quot;20148&quot; value=&quot;5&quot;/&gt;&lt;property id=&quot;20300&quot; value=&quot;Slide 70 - &amp;quot;Group 1 Schedule (24 wks)&amp;quot;&quot;/&gt;&lt;property id=&quot;20307&quot; value=&quot;548&quot;/&gt;&lt;/object&gt;&lt;object type=&quot;3&quot; unique_id=&quot;22664&quot;&gt;&lt;property id=&quot;20148&quot; value=&quot;5&quot;/&gt;&lt;property id=&quot;20300&quot; value=&quot;Slide 71 - &amp;quot;Core Training (8 hrs)&amp;quot;&quot;/&gt;&lt;property id=&quot;20307&quot; value=&quot;549&quot;/&gt;&lt;/object&gt;&lt;object type=&quot;3&quot; unique_id=&quot;22665&quot;&gt;&lt;property id=&quot;20148&quot; value=&quot;5&quot;/&gt;&lt;property id=&quot;20300&quot; value=&quot;Slide 72 - &amp;quot;Cross Training (40 hrs)&amp;quot;&quot;/&gt;&lt;property id=&quot;20307&quot; value=&quot;550&quot;/&gt;&lt;/object&gt;&lt;object type=&quot;3&quot; unique_id=&quot;22666&quot;&gt;&lt;property id=&quot;20148&quot; value=&quot;5&quot;/&gt;&lt;property id=&quot;20300&quot; value=&quot;Slide 73 - &amp;quot;SuperUser Cross Training Classes&amp;quot;&quot;/&gt;&lt;property id=&quot;20307&quot; value=&quot;551&quot;/&gt;&lt;/object&gt;&lt;object type=&quot;3&quot; unique_id=&quot;22667&quot;&gt;&lt;property id=&quot;20148&quot; value=&quot;5&quot;/&gt;&lt;property id=&quot;20300&quot; value=&quot;Slide 74 - &amp;quot;Group 1 Schedule (cont.)&amp;quot;&quot;/&gt;&lt;property id=&quot;20307&quot; value=&quot;552&quot;/&gt;&lt;/object&gt;&lt;object type=&quot;3&quot; unique_id=&quot;22668&quot;&gt;&lt;property id=&quot;20148&quot; value=&quot;5&quot;/&gt;&lt;property id=&quot;20300&quot; value=&quot;Slide 75 - &amp;quot;Focus Area Training (40-48 hrs)&amp;quot;&quot;/&gt;&lt;property id=&quot;20307&quot; value=&quot;553&quot;/&gt;&lt;/object&gt;&lt;object type=&quot;3&quot; unique_id=&quot;22669&quot;&gt;&lt;property id=&quot;20148&quot; value=&quot;5&quot;/&gt;&lt;property id=&quot;20300&quot; value=&quot;Slide 76 - &amp;quot;“Process” Areas for Focus Training&amp;quot;&quot;/&gt;&lt;property id=&quot;20307&quot; value=&quot;554&quot;/&gt;&lt;/object&gt;&lt;object type=&quot;3&quot; unique_id=&quot;22670&quot;&gt;&lt;property id=&quot;20148&quot; value=&quot;5&quot;/&gt;&lt;property id=&quot;20300&quot; value=&quot;Slide 78 - &amp;quot;Training Material Prep&amp;quot;&quot;/&gt;&lt;property id=&quot;20307&quot; value=&quot;555&quot;/&gt;&lt;/object&gt;&lt;object type=&quot;3&quot; unique_id=&quot;22671&quot;&gt;&lt;property id=&quot;20148&quot; value=&quot;5&quot;/&gt;&lt;property id=&quot;20300&quot; value=&quot;Slide 77 - &amp;quot;Training Preparation (24 hrs)&amp;quot;&quot;/&gt;&lt;property id=&quot;20307&quot; value=&quot;556&quot;/&gt;&lt;/object&gt;&lt;object type=&quot;3&quot; unique_id=&quot;23367&quot;&gt;&lt;property id=&quot;20148&quot; value=&quot;5&quot;/&gt;&lt;property id=&quot;20300&quot; value=&quot;Slide 82 - &amp;quot;Let’s take a break…&amp;quot;&quot;/&gt;&lt;property id=&quot;20307&quot; value=&quot;563&quot;/&gt;&lt;/object&gt;&lt;object type=&quot;3&quot; unique_id=&quot;24317&quot;&gt;&lt;property id=&quot;20148&quot; value=&quot;5&quot;/&gt;&lt;property id=&quot;20300&quot; value=&quot;Slide 97 - &amp;quot;Some Thoughts About Communication&amp;quot;&quot;/&gt;&lt;property id=&quot;20307&quot; value=&quot;564&quot;/&gt;&lt;/object&gt;&lt;object type=&quot;3&quot; unique_id=&quot;24318&quot;&gt;&lt;property id=&quot;20148&quot; value=&quot;5&quot;/&gt;&lt;property id=&quot;20300&quot; value=&quot;Slide 98&quot;/&gt;&lt;property id=&quot;20307&quot; value=&quot;565&quot;/&gt;&lt;/object&gt;&lt;object type=&quot;3&quot; unique_id=&quot;24320&quot;&gt;&lt;property id=&quot;20148&quot; value=&quot;5&quot;/&gt;&lt;property id=&quot;20300&quot; value=&quot;Slide 101 - &amp;quot;Things you don’t want to SAY post go-live:&amp;quot;&quot;/&gt;&lt;property id=&quot;20307&quot; value=&quot;567&quot;/&gt;&lt;/object&gt;&lt;object type=&quot;3&quot; unique_id=&quot;25781&quot;&gt;&lt;property id=&quot;20148&quot; value=&quot;5&quot;/&gt;&lt;property id=&quot;20300&quot; value=&quot;Slide 84&quot;/&gt;&lt;property id=&quot;20307&quot; value=&quot;583&quot;/&gt;&lt;/object&gt;&lt;object type=&quot;3&quot; unique_id=&quot;25782&quot;&gt;&lt;property id=&quot;20148&quot; value=&quot;5&quot;/&gt;&lt;property id=&quot;20300&quot; value=&quot;Slide 85&quot;/&gt;&lt;property id=&quot;20307&quot; value=&quot;584&quot;/&gt;&lt;/object&gt;&lt;object type=&quot;3&quot; unique_id=&quot;25783&quot;&gt;&lt;property id=&quot;20148&quot; value=&quot;5&quot;/&gt;&lt;property id=&quot;20300&quot; value=&quot;Slide 86 - &amp;quot;Why Change &amp;quot;&quot;/&gt;&lt;property id=&quot;20307&quot; value=&quot;585&quot;/&gt;&lt;/object&gt;&lt;object type=&quot;3&quot; unique_id=&quot;25784&quot;&gt;&lt;property id=&quot;20148&quot; value=&quot;5&quot;/&gt;&lt;property id=&quot;20300&quot; value=&quot;Slide 87 - &amp;quot;Organizational Change Management (OCM)&amp;quot;&quot;/&gt;&lt;property id=&quot;20307&quot; value=&quot;586&quot;/&gt;&lt;/object&gt;&lt;object type=&quot;3&quot; unique_id=&quot;25785&quot;&gt;&lt;property id=&quot;20148&quot; value=&quot;5&quot;/&gt;&lt;property id=&quot;20300&quot; value=&quot;Slide 88 - &amp;quot;OCM Role in the MAGIC Project&amp;quot;&quot;/&gt;&lt;property id=&quot;20307&quot; value=&quot;587&quot;/&gt;&lt;/object&gt;&lt;object type=&quot;3&quot; unique_id=&quot;25786&quot;&gt;&lt;property id=&quot;20148&quot; value=&quot;5&quot;/&gt;&lt;property id=&quot;20300&quot; value=&quot;Slide 89 - &amp;quot;OCM’s Plan for Success&amp;quot;&quot;/&gt;&lt;property id=&quot;20307&quot; value=&quot;588&quot;/&gt;&lt;/object&gt;&lt;object type=&quot;3&quot; unique_id=&quot;25787&quot;&gt;&lt;property id=&quot;20148&quot; value=&quot;5&quot;/&gt;&lt;property id=&quot;20300&quot; value=&quot;Slide 90 - &amp;quot;The Change Journey&amp;quot;&quot;/&gt;&lt;property id=&quot;20307&quot; value=&quot;589&quot;/&gt;&lt;/object&gt;&lt;object type=&quot;3&quot; unique_id=&quot;25788&quot;&gt;&lt;property id=&quot;20148&quot; value=&quot;5&quot;/&gt;&lt;property id=&quot;20300&quot; value=&quot;Slide 91 - &amp;quot;Challenges of Change&amp;quot;&quot;/&gt;&lt;property id=&quot;20307&quot; value=&quot;590&quot;/&gt;&lt;/object&gt;&lt;object type=&quot;3&quot; unique_id=&quot;25789&quot;&gt;&lt;property id=&quot;20148&quot; value=&quot;5&quot;/&gt;&lt;property id=&quot;20300&quot; value=&quot;Slide 92 - &amp;quot;Typical Responses to Change&amp;quot;&quot;/&gt;&lt;property id=&quot;20307&quot; value=&quot;591&quot;/&gt;&lt;/object&gt;&lt;object type=&quot;3&quot; unique_id=&quot;25790&quot;&gt;&lt;property id=&quot;20148&quot; value=&quot;5&quot;/&gt;&lt;property id=&quot;20300&quot; value=&quot;Slide 93 - &amp;quot;What is a Change Agent?&amp;quot;&quot;/&gt;&lt;property id=&quot;20307&quot; value=&quot;592&quot;/&gt;&lt;/object&gt;&lt;object type=&quot;3&quot; unique_id=&quot;25791&quot;&gt;&lt;property id=&quot;20148&quot; value=&quot;5&quot;/&gt;&lt;property id=&quot;20300&quot; value=&quot;Slide 94 - &amp;quot;What Makes a Good Change Agent?&amp;quot;&quot;/&gt;&lt;property id=&quot;20307&quot; value=&quot;593&quot;/&gt;&lt;/object&gt;&lt;object type=&quot;3&quot; unique_id=&quot;25792&quot;&gt;&lt;property id=&quot;20148&quot; value=&quot;5&quot;/&gt;&lt;property id=&quot;20300&quot; value=&quot;Slide 95 - &amp;quot;Rewards of Change Agent&amp;quot;&quot;/&gt;&lt;property id=&quot;20307&quot; value=&quot;594&quot;/&gt;&lt;/object&gt;&lt;object type=&quot;3&quot; unique_id=&quot;28673&quot;&gt;&lt;property id=&quot;20148&quot; value=&quot;5&quot;/&gt;&lt;property id=&quot;20300&quot; value=&quot;Slide 5 - &amp;quot;Agenda&amp;quot;&quot;/&gt;&lt;property id=&quot;20307&quot; value=&quot;595&quot;/&gt;&lt;/object&gt;&lt;object type=&quot;3&quot; unique_id=&quot;28674&quot;&gt;&lt;property id=&quot;20148&quot; value=&quot;5&quot;/&gt;&lt;property id=&quot;20300&quot; value=&quot;Slide 7 - &amp;quot;About MMRS&amp;quot;&quot;/&gt;&lt;property id=&quot;20307&quot; value=&quot;596&quot;/&gt;&lt;/object&gt;&lt;object type=&quot;3&quot; unique_id=&quot;28675&quot;&gt;&lt;property id=&quot;20148&quot; value=&quot;5&quot;/&gt;&lt;property id=&quot;20300&quot; value=&quot;Slide 8 - &amp;quot;MMRS Mission Statement&amp;quot;&quot;/&gt;&lt;property id=&quot;20307&quot; value=&quot;597&quot;/&gt;&lt;/object&gt;&lt;object type=&quot;3&quot; unique_id=&quot;28676&quot;&gt;&lt;property id=&quot;20148&quot; value=&quot;5&quot;/&gt;&lt;property id=&quot;20300&quot; value=&quot;Slide 9 - &amp;quot;MMRS Organization&amp;quot;&quot;/&gt;&lt;property id=&quot;20307&quot; value=&quot;598&quot;/&gt;&lt;/object&gt;&lt;object type=&quot;3&quot; unique_id=&quot;28677&quot;&gt;&lt;property id=&quot;20148&quot; value=&quot;5&quot;/&gt;&lt;property id=&quot;20300&quot; value=&quot;Slide 10 - &amp;quot;Interaction &amp;quot;&quot;/&gt;&lt;property id=&quot;20307&quot; value=&quot;599&quot;/&gt;&lt;/object&gt;&lt;object type=&quot;3&quot; unique_id=&quot;28678&quot;&gt;&lt;property id=&quot;20148&quot; value=&quot;5&quot;/&gt;&lt;property id=&quot;20300&quot; value=&quot;Slide 11 - &amp;quot;General Types of Staff - Staff Size&amp;quot;&quot;/&gt;&lt;property id=&quot;20307&quot; value=&quot;600&quot;/&gt;&lt;/object&gt;&lt;object type=&quot;3&quot; unique_id=&quot;28679&quot;&gt;&lt;property id=&quot;20148&quot; value=&quot;5&quot;/&gt;&lt;property id=&quot;20300&quot; value=&quot;Slide 12&quot;/&gt;&lt;property id=&quot;20307&quot; value=&quot;601&quot;/&gt;&lt;/object&gt;&lt;object type=&quot;3&quot; unique_id=&quot;28680&quot;&gt;&lt;property id=&quot;20148&quot; value=&quot;5&quot;/&gt;&lt;property id=&quot;20300&quot; value=&quot;Slide 13&quot;/&gt;&lt;property id=&quot;20307&quot; value=&quot;602&quot;/&gt;&lt;/object&gt;&lt;object type=&quot;3&quot; unique_id=&quot;28681&quot;&gt;&lt;property id=&quot;20148&quot; value=&quot;5&quot;/&gt;&lt;property id=&quot;20300&quot; value=&quot;Slide 14&quot;/&gt;&lt;property id=&quot;20307&quot; value=&quot;603&quot;/&gt;&lt;/object&gt;&lt;object type=&quot;3&quot; unique_id=&quot;28682&quot;&gt;&lt;property id=&quot;20148&quot; value=&quot;5&quot;/&gt;&lt;property id=&quot;20300&quot; value=&quot;Slide 15 - &amp;quot;MAGIC Planning and Design Consultants&amp;quot;&quot;/&gt;&lt;property id=&quot;20307&quot; value=&quot;604&quot;/&gt;&lt;/object&gt;&lt;object type=&quot;3&quot; unique_id=&quot;28683&quot;&gt;&lt;property id=&quot;20148&quot; value=&quot;5&quot;/&gt;&lt;property id=&quot;20300&quot; value=&quot;Slide 16 - &amp;quot;MAGIC has been around for a while…&amp;quot;&quot;/&gt;&lt;property id=&quot;20307&quot; value=&quot;605&quot;/&gt;&lt;/object&gt;&lt;object type=&quot;3&quot; unique_id=&quot;28684&quot;&gt;&lt;property id=&quot;20148&quot; value=&quot;5&quot;/&gt;&lt;property id=&quot;20300&quot; value=&quot;Slide 17 - &amp;quot;Business Case Final Recommendation&amp;quot;&quot;/&gt;&lt;property id=&quot;20307&quot; value=&quot;606&quot;/&gt;&lt;/object&gt;&lt;object type=&quot;3&quot; unique_id=&quot;28685&quot;&gt;&lt;property id=&quot;20148&quot; value=&quot;5&quot;/&gt;&lt;property id=&quot;20300&quot; value=&quot;Slide 18 - &amp;quot;Why are we doing MAGIC?&amp;quot;&quot;/&gt;&lt;property id=&quot;20307&quot; value=&quot;607&quot;/&gt;&lt;/object&gt;&lt;object type=&quot;3&quot; unique_id=&quot;28686&quot;&gt;&lt;property id=&quot;20148&quot; value=&quot;5&quot;/&gt;&lt;property id=&quot;20300&quot; value=&quot;Slide 19&quot;/&gt;&lt;property id=&quot;20307&quot; value=&quot;608&quot;/&gt;&lt;/object&gt;&lt;object type=&quot;3&quot; unique_id=&quot;28687&quot;&gt;&lt;property id=&quot;20148&quot; value=&quot;5&quot;/&gt;&lt;property id=&quot;20300&quot; value=&quot;Slide 20&quot;/&gt;&lt;property id=&quot;20307&quot; value=&quot;609&quot;/&gt;&lt;/object&gt;&lt;object type=&quot;3&quot; unique_id=&quot;28688&quot;&gt;&lt;property id=&quot;20148&quot; value=&quot;5&quot;/&gt;&lt;property id=&quot;20300&quot; value=&quot;Slide 21&quot;/&gt;&lt;property id=&quot;20307&quot; value=&quot;610&quot;/&gt;&lt;/object&gt;&lt;object type=&quot;3&quot; unique_id=&quot;28689&quot;&gt;&lt;property id=&quot;20148&quot; value=&quot;5&quot;/&gt;&lt;property id=&quot;20300&quot; value=&quot;Slide 22&quot;/&gt;&lt;property id=&quot;20307&quot; value=&quot;611&quot;/&gt;&lt;/object&gt;&lt;object type=&quot;3&quot; unique_id=&quot;28690&quot;&gt;&lt;property id=&quot;20148&quot; value=&quot;5&quot;/&gt;&lt;property id=&quot;20300&quot; value=&quot;Slide 23&quot;/&gt;&lt;property id=&quot;20307&quot; value=&quot;612&quot;/&gt;&lt;/object&gt;&lt;object type=&quot;3&quot; unique_id=&quot;28691&quot;&gt;&lt;property id=&quot;20148&quot; value=&quot;5&quot;/&gt;&lt;property id=&quot;20300&quot; value=&quot;Slide 24&quot;/&gt;&lt;property id=&quot;20307&quot; value=&quot;613&quot;/&gt;&lt;/object&gt;&lt;object type=&quot;3&quot; unique_id=&quot;28692&quot;&gt;&lt;property id=&quot;20148&quot; value=&quot;5&quot;/&gt;&lt;property id=&quot;20300&quot; value=&quot;Slide 25&quot;/&gt;&lt;property id=&quot;20307&quot; value=&quot;614&quot;/&gt;&lt;/object&gt;&lt;object type=&quot;3&quot; unique_id=&quot;28693&quot;&gt;&lt;property id=&quot;20148&quot; value=&quot;5&quot;/&gt;&lt;property id=&quot;20300&quot; value=&quot;Slide 26 - &amp;quot;SAP Public Services, Inc.&amp;quot;&quot;/&gt;&lt;property id=&quot;20307&quot; value=&quot;615&quot;/&gt;&lt;/object&gt;&lt;object type=&quot;3&quot; unique_id=&quot;28694&quot;&gt;&lt;property id=&quot;20148&quot; value=&quot;5&quot;/&gt;&lt;property id=&quot;20300&quot; value=&quot;Slide 27&quot;/&gt;&lt;property id=&quot;20307&quot; value=&quot;616&quot;/&gt;&lt;/object&gt;&lt;object type=&quot;3&quot; unique_id=&quot;28695&quot;&gt;&lt;property id=&quot;20148&quot; value=&quot;5&quot;/&gt;&lt;property id=&quot;20300&quot; value=&quot;Slide 28&quot;/&gt;&lt;property id=&quot;20307&quot; value=&quot;617&quot;/&gt;&lt;/object&gt;&lt;object type=&quot;3&quot; unique_id=&quot;28696&quot;&gt;&lt;property id=&quot;20148&quot; value=&quot;5&quot;/&gt;&lt;property id=&quot;20300&quot; value=&quot;Slide 29&quot;/&gt;&lt;property id=&quot;20307&quot; value=&quot;618&quot;/&gt;&lt;/object&gt;&lt;object type=&quot;3&quot; unique_id=&quot;28697&quot;&gt;&lt;property id=&quot;20148&quot; value=&quot;5&quot;/&gt;&lt;property id=&quot;20300&quot; value=&quot;Slide 30&quot;/&gt;&lt;property id=&quot;20307&quot; value=&quot;619&quot;/&gt;&lt;/object&gt;&lt;object type=&quot;3&quot; unique_id=&quot;28698&quot;&gt;&lt;property id=&quot;20148&quot; value=&quot;5&quot;/&gt;&lt;property id=&quot;20300&quot; value=&quot;Slide 31&quot;/&gt;&lt;property id=&quot;20307&quot; value=&quot;620&quot;/&gt;&lt;/object&gt;&lt;object type=&quot;3&quot; unique_id=&quot;28699&quot;&gt;&lt;property id=&quot;20148&quot; value=&quot;5&quot;/&gt;&lt;property id=&quot;20300&quot; value=&quot;Slide 32 - &amp;quot;Six Project Stages&amp;quot;&quot;/&gt;&lt;property id=&quot;20307&quot; value=&quot;621&quot;/&gt;&lt;/object&gt;&lt;object type=&quot;3&quot; unique_id=&quot;28700&quot;&gt;&lt;property id=&quot;20148&quot; value=&quot;5&quot;/&gt;&lt;property id=&quot;20300&quot; value=&quot;Slide 33 - &amp;quot;Stage One&amp;quot;&quot;/&gt;&lt;property id=&quot;20307&quot; value=&quot;622&quot;/&gt;&lt;/object&gt;&lt;object type=&quot;3&quot; unique_id=&quot;28701&quot;&gt;&lt;property id=&quot;20148&quot; value=&quot;5&quot;/&gt;&lt;property id=&quot;20300&quot; value=&quot;Slide 34&quot;/&gt;&lt;property id=&quot;20307&quot; value=&quot;623&quot;/&gt;&lt;/object&gt;&lt;object type=&quot;3&quot; unique_id=&quot;28702&quot;&gt;&lt;property id=&quot;20148&quot; value=&quot;5&quot;/&gt;&lt;property id=&quot;20300&quot; value=&quot;Slide 35&quot;/&gt;&lt;property id=&quot;20307&quot; value=&quot;624&quot;/&gt;&lt;/object&gt;&lt;object type=&quot;3&quot; unique_id=&quot;28703&quot;&gt;&lt;property id=&quot;20148&quot; value=&quot;5&quot;/&gt;&lt;property id=&quot;20300&quot; value=&quot;Slide 36&quot;/&gt;&lt;property id=&quot;20307&quot; value=&quot;625&quot;/&gt;&lt;/object&gt;&lt;object type=&quot;3&quot; unique_id=&quot;28704&quot;&gt;&lt;property id=&quot;20148&quot; value=&quot;5&quot;/&gt;&lt;property id=&quot;20300&quot; value=&quot;Slide 37&quot;/&gt;&lt;property id=&quot;20307&quot; value=&quot;626&quot;/&gt;&lt;/object&gt;&lt;object type=&quot;3&quot; unique_id=&quot;28705&quot;&gt;&lt;property id=&quot;20148&quot; value=&quot;5&quot;/&gt;&lt;property id=&quot;20300&quot; value=&quot;Slide 38 - &amp;quot;Areas Blueprinted&amp;quot;&quot;/&gt;&lt;property id=&quot;20307&quot; value=&quot;627&quot;/&gt;&lt;/object&gt;&lt;object type=&quot;3&quot; unique_id=&quot;28706&quot;&gt;&lt;property id=&quot;20148&quot; value=&quot;5&quot;/&gt;&lt;property id=&quot;20300&quot; value=&quot;Slide 39&quot;/&gt;&lt;property id=&quot;20307&quot; value=&quot;628&quot;/&gt;&lt;/object&gt;&lt;object type=&quot;3&quot; unique_id=&quot;28707&quot;&gt;&lt;property id=&quot;20148&quot; value=&quot;5&quot;/&gt;&lt;property id=&quot;20300&quot; value=&quot;Slide 40&quot;/&gt;&lt;property id=&quot;20307&quot; value=&quot;629&quot;/&gt;&lt;/object&gt;&lt;object type=&quot;3&quot; unique_id=&quot;28708&quot;&gt;&lt;property id=&quot;20148&quot; value=&quot;5&quot;/&gt;&lt;property id=&quot;20300&quot; value=&quot;Slide 41&quot;/&gt;&lt;property id=&quot;20307&quot; value=&quot;630&quot;/&gt;&lt;/object&gt;&lt;object type=&quot;3&quot; unique_id=&quot;28709&quot;&gt;&lt;property id=&quot;20148&quot; value=&quot;5&quot;/&gt;&lt;property id=&quot;20300&quot; value=&quot;Slide 42&quot;/&gt;&lt;property id=&quot;20307&quot; value=&quot;631&quot;/&gt;&lt;/object&gt;&lt;object type=&quot;3&quot; unique_id=&quot;28710&quot;&gt;&lt;property id=&quot;20148&quot; value=&quot;5&quot;/&gt;&lt;property id=&quot;20300&quot; value=&quot;Slide 43 - &amp;quot;A Major Objective of Blueprinting was…&amp;quot;&quot;/&gt;&lt;property id=&quot;20307&quot; value=&quot;632&quot;/&gt;&lt;/object&gt;&lt;object type=&quot;3&quot; unique_id=&quot;28711&quot;&gt;&lt;property id=&quot;20148&quot; value=&quot;5&quot;/&gt;&lt;property id=&quot;20300&quot; value=&quot;Slide 44&quot;/&gt;&lt;property id=&quot;20307&quot; value=&quot;633&quot;/&gt;&lt;/object&gt;&lt;object type=&quot;3&quot; unique_id=&quot;28712&quot;&gt;&lt;property id=&quot;20148&quot; value=&quot;5&quot;/&gt;&lt;property id=&quot;20300&quot; value=&quot;Slide 45 - &amp;quot;Blueprint Stats&amp;quot;&quot;/&gt;&lt;property id=&quot;20307&quot; value=&quot;634&quot;/&gt;&lt;/object&gt;&lt;object type=&quot;3&quot; unique_id=&quot;28713&quot;&gt;&lt;property id=&quot;20148&quot; value=&quot;5&quot;/&gt;&lt;property id=&quot;20300&quot; value=&quot;Slide 46&quot;/&gt;&lt;property id=&quot;20307&quot; value=&quot;635&quot;/&gt;&lt;/object&gt;&lt;object type=&quot;3&quot; unique_id=&quot;28714&quot;&gt;&lt;property id=&quot;20148&quot; value=&quot;5&quot;/&gt;&lt;property id=&quot;20300&quot; value=&quot;Slide 47&quot;/&gt;&lt;property id=&quot;20307&quot; value=&quot;636&quot;/&gt;&lt;/object&gt;&lt;object type=&quot;3&quot; unique_id=&quot;28715&quot;&gt;&lt;property id=&quot;20148&quot; value=&quot;5&quot;/&gt;&lt;property id=&quot;20300&quot; value=&quot;Slide 48&quot;/&gt;&lt;property id=&quot;20307&quot; value=&quot;637&quot;/&gt;&lt;/object&gt;&lt;object type=&quot;3&quot; unique_id=&quot;28716&quot;&gt;&lt;property id=&quot;20148&quot; value=&quot;5&quot;/&gt;&lt;property id=&quot;20300&quot; value=&quot;Slide 49&quot;/&gt;&lt;property id=&quot;20307&quot; value=&quot;638&quot;/&gt;&lt;/object&gt;&lt;object type=&quot;3&quot; unique_id=&quot;28717&quot;&gt;&lt;property id=&quot;20148&quot; value=&quot;5&quot;/&gt;&lt;property id=&quot;20300&quot; value=&quot;Slide 99&quot;/&gt;&lt;property id=&quot;20307&quot; value=&quot;639&quot;/&gt;&lt;/object&gt;&lt;object type=&quot;3&quot; unique_id=&quot;28718&quot;&gt;&lt;property id=&quot;20148&quot; value=&quot;5&quot;/&gt;&lt;property id=&quot;20300&quot; value=&quot;Slide 100&quot;/&gt;&lt;property id=&quot;20307&quot; value=&quot;640&quot;/&gt;&lt;/object&gt;&lt;object type=&quot;3&quot; unique_id=&quot;29907&quot;&gt;&lt;property id=&quot;20148&quot; value=&quot;5&quot;/&gt;&lt;property id=&quot;20300&quot; value=&quot;Slide 2 - &amp;quot;Welcome!&amp;quot;&quot;/&gt;&lt;property id=&quot;20307&quot; value=&quot;644&quot;/&gt;&lt;/object&gt;&lt;object type=&quot;3&quot; unique_id=&quot;29908&quot;&gt;&lt;property id=&quot;20148&quot; value=&quot;5&quot;/&gt;&lt;property id=&quot;20300&quot; value=&quot;Slide 6 - &amp;quot;Project History, Update, &amp;amp; Timeline&amp;quot;&quot;/&gt;&lt;property id=&quot;20307&quot; value=&quot;643&quot;/&gt;&lt;/object&gt;&lt;object type=&quot;3&quot; unique_id=&quot;29909&quot;&gt;&lt;property id=&quot;20148&quot; value=&quot;5&quot;/&gt;&lt;property id=&quot;20300&quot; value=&quot;Slide 50 - &amp;quot;Finance and Logistic Team Introductions&amp;quot;&quot;/&gt;&lt;property id=&quot;20307&quot; value=&quot;645&quot;/&gt;&lt;/object&gt;&lt;object type=&quot;3&quot; unique_id=&quot;29910&quot;&gt;&lt;property id=&quot;20148&quot; value=&quot;5&quot;/&gt;&lt;property id=&quot;20300&quot; value=&quot;Slide 53 - &amp;quot;MMRS Orientation Information&amp;quot;&quot;/&gt;&lt;property id=&quot;20307&quot; value=&quot;646&quot;/&gt;&lt;/object&gt;&lt;object type=&quot;3&quot; unique_id=&quot;29911&quot;&gt;&lt;property id=&quot;20148&quot; value=&quot;5&quot;/&gt;&lt;property id=&quot;20300&quot; value=&quot;Slide 56 - &amp;quot;SuperUser Roles and Responsibilities&amp;quot;&quot;/&gt;&lt;property id=&quot;20307&quot; value=&quot;647&quot;/&gt;&lt;/object&gt;&lt;object type=&quot;3&quot; unique_id=&quot;29912&quot;&gt;&lt;property id=&quot;20148&quot; value=&quot;5&quot;/&gt;&lt;property id=&quot;20300&quot; value=&quot;Slide 62 - &amp;quot;SuperUser Training Program&amp;quot;&quot;/&gt;&lt;property id=&quot;20307&quot; value=&quot;648&quot;/&gt;&lt;/object&gt;&lt;object type=&quot;3&quot; unique_id=&quot;29913&quot;&gt;&lt;property id=&quot;20148&quot; value=&quot;5&quot;/&gt;&lt;property id=&quot;20300&quot; value=&quot;Slide 83 - &amp;quot;Change Management&amp;quot;&quot;/&gt;&lt;property id=&quot;20307&quot; value=&quot;649&quot;/&gt;&lt;/object&gt;&lt;object type=&quot;3&quot; unique_id=&quot;29914&quot;&gt;&lt;property id=&quot;20148&quot; value=&quot;5&quot;/&gt;&lt;property id=&quot;20300&quot; value=&quot;Slide 96 - &amp;quot;Communication&amp;quot;&quot;/&gt;&lt;property id=&quot;20307&quot; value=&quot;650&quot;/&gt;&lt;/object&gt;&lt;/object&gt;&lt;/object&gt;&lt;/database&gt;"/>
  <p:tag name="SECTOMILLISECCONVERTED" val="1"/>
</p:tagLst>
</file>

<file path=ppt/theme/theme1.xml><?xml version="1.0" encoding="utf-8"?>
<a:theme xmlns:a="http://schemas.openxmlformats.org/drawingml/2006/main" name="MAGIC Training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6">
              <a:lumMod val="50000"/>
            </a:schemeClr>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MAGIC_PowerPoint_Template</Template>
  <TotalTime>39581</TotalTime>
  <Words>5607</Words>
  <Application>Microsoft Office PowerPoint</Application>
  <PresentationFormat>On-screen Show (4:3)</PresentationFormat>
  <Paragraphs>840</Paragraphs>
  <Slides>105</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105</vt:i4>
      </vt:variant>
    </vt:vector>
  </HeadingPairs>
  <TitlesOfParts>
    <vt:vector size="112" baseType="lpstr">
      <vt:lpstr>Arial</vt:lpstr>
      <vt:lpstr>Calibri</vt:lpstr>
      <vt:lpstr>Courier New</vt:lpstr>
      <vt:lpstr>Times New Roman</vt:lpstr>
      <vt:lpstr>Tw Cen MT Condensed</vt:lpstr>
      <vt:lpstr>Wingdings</vt:lpstr>
      <vt:lpstr>MAGIC Training Deck</vt:lpstr>
      <vt:lpstr>Fleet Manager  Certification Program</vt:lpstr>
      <vt:lpstr>Objectives</vt:lpstr>
      <vt:lpstr>Overview</vt:lpstr>
      <vt:lpstr>Bureau of Fleet Management </vt:lpstr>
      <vt:lpstr>Mission</vt:lpstr>
      <vt:lpstr>Purchasing State-Owned Vehicles: Purchase Decision </vt:lpstr>
      <vt:lpstr>Purchasing State-Owned Vehicles: Approval</vt:lpstr>
      <vt:lpstr>Purchasing State-Owned Vehicles: Justification </vt:lpstr>
      <vt:lpstr>Vehicle Request Form </vt:lpstr>
      <vt:lpstr>Purchasing State-Owned Vehicles:  Vehicle Replacement </vt:lpstr>
      <vt:lpstr>Purchasing State-Owned Vehicles:  Vehicle Purchase Records </vt:lpstr>
      <vt:lpstr>Purchasing State-Owned Vehicles:  Title Process </vt:lpstr>
      <vt:lpstr>Purchasing State-Owned Vehicles:  Marking of State-Owned Vehicles </vt:lpstr>
      <vt:lpstr>Vehicle Use Policy: Vehicle Classification </vt:lpstr>
      <vt:lpstr>Driver Assignments</vt:lpstr>
      <vt:lpstr>Commuter Mileage Calculator and Commuter Authorization Form</vt:lpstr>
      <vt:lpstr>Vehicle Use Policy:  Operating a State-Owned Vehicle</vt:lpstr>
      <vt:lpstr>Vehicle Use Policy: Misuse or Inappropriate Activities </vt:lpstr>
      <vt:lpstr>Vehicle Use Policy: Misuse or Inappropriate Activities (cont.) </vt:lpstr>
      <vt:lpstr>Vehicle Use Agreement </vt:lpstr>
      <vt:lpstr>State-Owned Vehicles: Logs</vt:lpstr>
      <vt:lpstr>Daily Trip Log</vt:lpstr>
      <vt:lpstr>State-Owned Vehicles:  Unauthorized Usage </vt:lpstr>
      <vt:lpstr>State Vehicle Safety Operation Policy </vt:lpstr>
      <vt:lpstr>State Vehicle Safety Operation Policies: Reporting Accidents  </vt:lpstr>
      <vt:lpstr>State Vehicle Safety Operation Policies: Reporting Accidents </vt:lpstr>
      <vt:lpstr>Liability Claim Reporting Form </vt:lpstr>
      <vt:lpstr>Maintenance and Care of Vehicles </vt:lpstr>
      <vt:lpstr>Maintenance and Care of Vehicles:  Fuel Purchases  </vt:lpstr>
      <vt:lpstr>Vehicle Replacement and Disposition: Replacement Criteria </vt:lpstr>
      <vt:lpstr>Vehicle Replacement and Disposition: Methods</vt:lpstr>
      <vt:lpstr>Vehicle Replacement and Disposition:  State-Owned Vehicle Disposal Specification</vt:lpstr>
      <vt:lpstr>Process Flow Chart</vt:lpstr>
      <vt:lpstr>New Vehicle Setup</vt:lpstr>
      <vt:lpstr>Asset and Equipment Lifecycle</vt:lpstr>
      <vt:lpstr>Asset Record Completion</vt:lpstr>
      <vt:lpstr>Asset Record Completion</vt:lpstr>
      <vt:lpstr>Update Equipment Master</vt:lpstr>
      <vt:lpstr>Update Equipment Master: Equipment Record Update</vt:lpstr>
      <vt:lpstr>Update Equipment Master: Unit Data Tab</vt:lpstr>
      <vt:lpstr>Update Equipment Master: Class Overview</vt:lpstr>
      <vt:lpstr>Update Equipment Master: Location Tab</vt:lpstr>
      <vt:lpstr>Update Equipment Master: Organization Tab</vt:lpstr>
      <vt:lpstr>Update Equipment Master: Structure and Warranty Tab</vt:lpstr>
      <vt:lpstr>Update Equipment Master: ClassificationTab</vt:lpstr>
      <vt:lpstr>Update Equipment Master: Vehicle ID/Measurements Tab</vt:lpstr>
      <vt:lpstr>Update Equipment Master: Vehicle Technology Tab</vt:lpstr>
      <vt:lpstr>Exercise 1</vt:lpstr>
      <vt:lpstr>Create Measuring Points</vt:lpstr>
      <vt:lpstr>Exercise 2</vt:lpstr>
      <vt:lpstr>Initial Odometer Reading (IK11)</vt:lpstr>
      <vt:lpstr>Initial Odometer Reading (IK11)</vt:lpstr>
      <vt:lpstr>Exercise 3</vt:lpstr>
      <vt:lpstr>Driver Assignments</vt:lpstr>
      <vt:lpstr>Initial Request for Assignment</vt:lpstr>
      <vt:lpstr>Exercise 4.1</vt:lpstr>
      <vt:lpstr>Agency Driver Assignment Approval</vt:lpstr>
      <vt:lpstr>Exercise 4.2</vt:lpstr>
      <vt:lpstr>Reporting and Data Monitoring</vt:lpstr>
      <vt:lpstr>Perform Self Audit </vt:lpstr>
      <vt:lpstr>Perform Self Audit </vt:lpstr>
      <vt:lpstr>Data Elements</vt:lpstr>
      <vt:lpstr>Fleet/Asset Report</vt:lpstr>
      <vt:lpstr>Fleet/Asset Report</vt:lpstr>
      <vt:lpstr>Display Active Equipment Records</vt:lpstr>
      <vt:lpstr>Display Active Equipment Records</vt:lpstr>
      <vt:lpstr>Vehicle and Equipment Mismatch Report</vt:lpstr>
      <vt:lpstr>Vehicle and Equipment Mismatch Report</vt:lpstr>
      <vt:lpstr>Analytics Reports</vt:lpstr>
      <vt:lpstr>Analytics Reports</vt:lpstr>
      <vt:lpstr>Exercise 5</vt:lpstr>
      <vt:lpstr>Maintaining Vehicle Data</vt:lpstr>
      <vt:lpstr>Maintaining Vehicle Data</vt:lpstr>
      <vt:lpstr>Post Historical Maintenance Orders</vt:lpstr>
      <vt:lpstr>Maintenance and Repair</vt:lpstr>
      <vt:lpstr>Maintenance and Repair: Create Historical Maintenance Orders (IW61)</vt:lpstr>
      <vt:lpstr>Maintenance and Repair: Header Data</vt:lpstr>
      <vt:lpstr>Maintenance and Repair: Costs</vt:lpstr>
      <vt:lpstr>Exercise 6</vt:lpstr>
      <vt:lpstr>Historical Order Report</vt:lpstr>
      <vt:lpstr>Collective Entry Posting</vt:lpstr>
      <vt:lpstr>Collective Entry Posting </vt:lpstr>
      <vt:lpstr>Collective Entry Posting </vt:lpstr>
      <vt:lpstr>Collective Entry Posting </vt:lpstr>
      <vt:lpstr>Measurement Document Tolerances</vt:lpstr>
      <vt:lpstr>Exercise 7</vt:lpstr>
      <vt:lpstr>Measurement Document Report</vt:lpstr>
      <vt:lpstr>Measurement Document Report</vt:lpstr>
      <vt:lpstr>Correcting FuelMan Posting Errors</vt:lpstr>
      <vt:lpstr>Correcting FuelMan Posting Errors</vt:lpstr>
      <vt:lpstr>Correcting FuelMan Posting Errors</vt:lpstr>
      <vt:lpstr>Odometer Reading Reversal</vt:lpstr>
      <vt:lpstr>Odometer Reading Reversal</vt:lpstr>
      <vt:lpstr>Odometer Reading Reversal</vt:lpstr>
      <vt:lpstr>Odometer Reading Reversal</vt:lpstr>
      <vt:lpstr>Odometer Reading Reversal</vt:lpstr>
      <vt:lpstr>Odometer Reading Reversal</vt:lpstr>
      <vt:lpstr>Exercise 8</vt:lpstr>
      <vt:lpstr>Change or End a Driver’s Assignment </vt:lpstr>
      <vt:lpstr>Change or End a Driver’s Assignment </vt:lpstr>
      <vt:lpstr>Change or End a Driver’s Assignment </vt:lpstr>
      <vt:lpstr>Deactivating an Equipment Record</vt:lpstr>
      <vt:lpstr>Deactivating an Equipment Record</vt:lpstr>
      <vt:lpstr>Exercise 9</vt:lpstr>
      <vt:lpstr>Questions?</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i812785</dc:creator>
  <cp:lastModifiedBy>Mary Osborne</cp:lastModifiedBy>
  <cp:revision>1354</cp:revision>
  <dcterms:created xsi:type="dcterms:W3CDTF">2011-09-13T16:09:25Z</dcterms:created>
  <dcterms:modified xsi:type="dcterms:W3CDTF">2024-08-12T19:25:52Z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